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4" r:id="rId12"/>
    <p:sldId id="295" r:id="rId13"/>
    <p:sldId id="296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</p:sldIdLst>
  <p:sldSz cx="9144000" cy="6858000" type="screen4x3"/>
  <p:notesSz cx="9866313" cy="6735763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392" y="-3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50848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71983" y="0"/>
            <a:ext cx="1008380" cy="6858000"/>
          </a:xfrm>
          <a:custGeom>
            <a:avLst/>
            <a:gdLst/>
            <a:ahLst/>
            <a:cxnLst/>
            <a:rect l="l" t="t" r="r" b="b"/>
            <a:pathLst>
              <a:path w="1008380" h="6858000">
                <a:moveTo>
                  <a:pt x="565899" y="0"/>
                </a:moveTo>
                <a:lnTo>
                  <a:pt x="520921" y="0"/>
                </a:lnTo>
                <a:lnTo>
                  <a:pt x="511947" y="12700"/>
                </a:lnTo>
                <a:lnTo>
                  <a:pt x="503248" y="25400"/>
                </a:lnTo>
                <a:lnTo>
                  <a:pt x="496695" y="38100"/>
                </a:lnTo>
                <a:lnTo>
                  <a:pt x="489983" y="50800"/>
                </a:lnTo>
                <a:lnTo>
                  <a:pt x="483120" y="63500"/>
                </a:lnTo>
                <a:lnTo>
                  <a:pt x="476112" y="76200"/>
                </a:lnTo>
                <a:lnTo>
                  <a:pt x="468964" y="101600"/>
                </a:lnTo>
                <a:lnTo>
                  <a:pt x="461684" y="127000"/>
                </a:lnTo>
                <a:lnTo>
                  <a:pt x="454277" y="139700"/>
                </a:lnTo>
                <a:lnTo>
                  <a:pt x="446750" y="165100"/>
                </a:lnTo>
                <a:lnTo>
                  <a:pt x="439110" y="203200"/>
                </a:lnTo>
                <a:lnTo>
                  <a:pt x="431362" y="228600"/>
                </a:lnTo>
                <a:lnTo>
                  <a:pt x="423513" y="254000"/>
                </a:lnTo>
                <a:lnTo>
                  <a:pt x="415570" y="292100"/>
                </a:lnTo>
                <a:lnTo>
                  <a:pt x="407538" y="317500"/>
                </a:lnTo>
                <a:lnTo>
                  <a:pt x="399424" y="355600"/>
                </a:lnTo>
                <a:lnTo>
                  <a:pt x="391235" y="393700"/>
                </a:lnTo>
                <a:lnTo>
                  <a:pt x="382976" y="431800"/>
                </a:lnTo>
                <a:lnTo>
                  <a:pt x="374654" y="469900"/>
                </a:lnTo>
                <a:lnTo>
                  <a:pt x="366276" y="520700"/>
                </a:lnTo>
                <a:lnTo>
                  <a:pt x="357847" y="558800"/>
                </a:lnTo>
                <a:lnTo>
                  <a:pt x="349375" y="609600"/>
                </a:lnTo>
                <a:lnTo>
                  <a:pt x="340865" y="647700"/>
                </a:lnTo>
                <a:lnTo>
                  <a:pt x="323758" y="749300"/>
                </a:lnTo>
                <a:lnTo>
                  <a:pt x="272194" y="1054100"/>
                </a:lnTo>
                <a:lnTo>
                  <a:pt x="263632" y="1117600"/>
                </a:lnTo>
                <a:lnTo>
                  <a:pt x="255095" y="1168400"/>
                </a:lnTo>
                <a:lnTo>
                  <a:pt x="246591" y="1231900"/>
                </a:lnTo>
                <a:lnTo>
                  <a:pt x="238125" y="1282700"/>
                </a:lnTo>
                <a:lnTo>
                  <a:pt x="229704" y="1346200"/>
                </a:lnTo>
                <a:lnTo>
                  <a:pt x="221334" y="1397000"/>
                </a:lnTo>
                <a:lnTo>
                  <a:pt x="213022" y="1460500"/>
                </a:lnTo>
                <a:lnTo>
                  <a:pt x="204774" y="1524000"/>
                </a:lnTo>
                <a:lnTo>
                  <a:pt x="196596" y="1587500"/>
                </a:lnTo>
                <a:lnTo>
                  <a:pt x="188494" y="1651000"/>
                </a:lnTo>
                <a:lnTo>
                  <a:pt x="180476" y="1714500"/>
                </a:lnTo>
                <a:lnTo>
                  <a:pt x="172547" y="1765300"/>
                </a:lnTo>
                <a:lnTo>
                  <a:pt x="164714" y="1828800"/>
                </a:lnTo>
                <a:lnTo>
                  <a:pt x="156983" y="1892300"/>
                </a:lnTo>
                <a:lnTo>
                  <a:pt x="149360" y="1955800"/>
                </a:lnTo>
                <a:lnTo>
                  <a:pt x="141851" y="2019300"/>
                </a:lnTo>
                <a:lnTo>
                  <a:pt x="134464" y="2082800"/>
                </a:lnTo>
                <a:lnTo>
                  <a:pt x="127204" y="2146300"/>
                </a:lnTo>
                <a:lnTo>
                  <a:pt x="120078" y="2209800"/>
                </a:lnTo>
                <a:lnTo>
                  <a:pt x="113092" y="2273300"/>
                </a:lnTo>
                <a:lnTo>
                  <a:pt x="106253" y="2336800"/>
                </a:lnTo>
                <a:lnTo>
                  <a:pt x="99566" y="2400300"/>
                </a:lnTo>
                <a:lnTo>
                  <a:pt x="93038" y="2463800"/>
                </a:lnTo>
                <a:lnTo>
                  <a:pt x="86676" y="2527300"/>
                </a:lnTo>
                <a:lnTo>
                  <a:pt x="80485" y="2590800"/>
                </a:lnTo>
                <a:lnTo>
                  <a:pt x="74473" y="2654300"/>
                </a:lnTo>
                <a:lnTo>
                  <a:pt x="68645" y="2717800"/>
                </a:lnTo>
                <a:lnTo>
                  <a:pt x="63008" y="2781300"/>
                </a:lnTo>
                <a:lnTo>
                  <a:pt x="57568" y="2844800"/>
                </a:lnTo>
                <a:lnTo>
                  <a:pt x="52332" y="2908300"/>
                </a:lnTo>
                <a:lnTo>
                  <a:pt x="47305" y="2971800"/>
                </a:lnTo>
                <a:lnTo>
                  <a:pt x="42495" y="3035300"/>
                </a:lnTo>
                <a:lnTo>
                  <a:pt x="37907" y="3086100"/>
                </a:lnTo>
                <a:lnTo>
                  <a:pt x="33549" y="3149600"/>
                </a:lnTo>
                <a:lnTo>
                  <a:pt x="29425" y="3213100"/>
                </a:lnTo>
                <a:lnTo>
                  <a:pt x="25543" y="3263900"/>
                </a:lnTo>
                <a:lnTo>
                  <a:pt x="21909" y="3327400"/>
                </a:lnTo>
                <a:lnTo>
                  <a:pt x="18529" y="3378200"/>
                </a:lnTo>
                <a:lnTo>
                  <a:pt x="15410" y="3429000"/>
                </a:lnTo>
                <a:lnTo>
                  <a:pt x="12557" y="3492500"/>
                </a:lnTo>
                <a:lnTo>
                  <a:pt x="9979" y="3543300"/>
                </a:lnTo>
                <a:lnTo>
                  <a:pt x="7679" y="3594100"/>
                </a:lnTo>
                <a:lnTo>
                  <a:pt x="5666" y="3644900"/>
                </a:lnTo>
                <a:lnTo>
                  <a:pt x="3945" y="3695700"/>
                </a:lnTo>
                <a:lnTo>
                  <a:pt x="2523" y="3746500"/>
                </a:lnTo>
                <a:lnTo>
                  <a:pt x="1405" y="3797300"/>
                </a:lnTo>
                <a:lnTo>
                  <a:pt x="599" y="3848100"/>
                </a:lnTo>
                <a:lnTo>
                  <a:pt x="111" y="3886200"/>
                </a:lnTo>
                <a:lnTo>
                  <a:pt x="0" y="3949700"/>
                </a:lnTo>
                <a:lnTo>
                  <a:pt x="157" y="3987800"/>
                </a:lnTo>
                <a:lnTo>
                  <a:pt x="779" y="4038600"/>
                </a:lnTo>
                <a:lnTo>
                  <a:pt x="1806" y="4089400"/>
                </a:lnTo>
                <a:lnTo>
                  <a:pt x="3227" y="4140200"/>
                </a:lnTo>
                <a:lnTo>
                  <a:pt x="5034" y="4191000"/>
                </a:lnTo>
                <a:lnTo>
                  <a:pt x="7217" y="4241800"/>
                </a:lnTo>
                <a:lnTo>
                  <a:pt x="9767" y="4305300"/>
                </a:lnTo>
                <a:lnTo>
                  <a:pt x="12676" y="4356100"/>
                </a:lnTo>
                <a:lnTo>
                  <a:pt x="15933" y="4419600"/>
                </a:lnTo>
                <a:lnTo>
                  <a:pt x="19530" y="4470400"/>
                </a:lnTo>
                <a:lnTo>
                  <a:pt x="23458" y="4533900"/>
                </a:lnTo>
                <a:lnTo>
                  <a:pt x="27707" y="4584700"/>
                </a:lnTo>
                <a:lnTo>
                  <a:pt x="32268" y="4648200"/>
                </a:lnTo>
                <a:lnTo>
                  <a:pt x="37133" y="4711700"/>
                </a:lnTo>
                <a:lnTo>
                  <a:pt x="42291" y="4762500"/>
                </a:lnTo>
                <a:lnTo>
                  <a:pt x="47734" y="4826000"/>
                </a:lnTo>
                <a:lnTo>
                  <a:pt x="53453" y="4889500"/>
                </a:lnTo>
                <a:lnTo>
                  <a:pt x="59438" y="4953000"/>
                </a:lnTo>
                <a:lnTo>
                  <a:pt x="65680" y="5003800"/>
                </a:lnTo>
                <a:lnTo>
                  <a:pt x="72170" y="5067300"/>
                </a:lnTo>
                <a:lnTo>
                  <a:pt x="78899" y="5130800"/>
                </a:lnTo>
                <a:lnTo>
                  <a:pt x="85858" y="5194300"/>
                </a:lnTo>
                <a:lnTo>
                  <a:pt x="93038" y="5245100"/>
                </a:lnTo>
                <a:lnTo>
                  <a:pt x="100429" y="5308600"/>
                </a:lnTo>
                <a:lnTo>
                  <a:pt x="108022" y="5372100"/>
                </a:lnTo>
                <a:lnTo>
                  <a:pt x="115809" y="5422900"/>
                </a:lnTo>
                <a:lnTo>
                  <a:pt x="123779" y="5486400"/>
                </a:lnTo>
                <a:lnTo>
                  <a:pt x="131924" y="5549900"/>
                </a:lnTo>
                <a:lnTo>
                  <a:pt x="140235" y="5600700"/>
                </a:lnTo>
                <a:lnTo>
                  <a:pt x="148702" y="5664200"/>
                </a:lnTo>
                <a:lnTo>
                  <a:pt x="157317" y="5715000"/>
                </a:lnTo>
                <a:lnTo>
                  <a:pt x="166069" y="5765800"/>
                </a:lnTo>
                <a:lnTo>
                  <a:pt x="174951" y="5829300"/>
                </a:lnTo>
                <a:lnTo>
                  <a:pt x="183952" y="5880100"/>
                </a:lnTo>
                <a:lnTo>
                  <a:pt x="193064" y="5930900"/>
                </a:lnTo>
                <a:lnTo>
                  <a:pt x="202277" y="5981700"/>
                </a:lnTo>
                <a:lnTo>
                  <a:pt x="211583" y="6045200"/>
                </a:lnTo>
                <a:lnTo>
                  <a:pt x="220971" y="6096000"/>
                </a:lnTo>
                <a:lnTo>
                  <a:pt x="230434" y="6134100"/>
                </a:lnTo>
                <a:lnTo>
                  <a:pt x="239961" y="6184900"/>
                </a:lnTo>
                <a:lnTo>
                  <a:pt x="249545" y="6235700"/>
                </a:lnTo>
                <a:lnTo>
                  <a:pt x="259174" y="6286500"/>
                </a:lnTo>
                <a:lnTo>
                  <a:pt x="268841" y="6324600"/>
                </a:lnTo>
                <a:lnTo>
                  <a:pt x="278536" y="6375400"/>
                </a:lnTo>
                <a:lnTo>
                  <a:pt x="327112" y="6565900"/>
                </a:lnTo>
                <a:lnTo>
                  <a:pt x="336784" y="6604000"/>
                </a:lnTo>
                <a:lnTo>
                  <a:pt x="346419" y="6629400"/>
                </a:lnTo>
                <a:lnTo>
                  <a:pt x="356009" y="6667500"/>
                </a:lnTo>
                <a:lnTo>
                  <a:pt x="365545" y="6692900"/>
                </a:lnTo>
                <a:lnTo>
                  <a:pt x="375017" y="6718300"/>
                </a:lnTo>
                <a:lnTo>
                  <a:pt x="384417" y="6743700"/>
                </a:lnTo>
                <a:lnTo>
                  <a:pt x="393735" y="6769100"/>
                </a:lnTo>
                <a:lnTo>
                  <a:pt x="402961" y="6781800"/>
                </a:lnTo>
                <a:lnTo>
                  <a:pt x="412088" y="6807200"/>
                </a:lnTo>
                <a:lnTo>
                  <a:pt x="421105" y="6819900"/>
                </a:lnTo>
                <a:lnTo>
                  <a:pt x="430004" y="6832600"/>
                </a:lnTo>
                <a:lnTo>
                  <a:pt x="438775" y="6845300"/>
                </a:lnTo>
                <a:lnTo>
                  <a:pt x="447409" y="6858000"/>
                </a:lnTo>
                <a:lnTo>
                  <a:pt x="495828" y="6858000"/>
                </a:lnTo>
                <a:lnTo>
                  <a:pt x="503248" y="6845300"/>
                </a:lnTo>
                <a:lnTo>
                  <a:pt x="509049" y="6832600"/>
                </a:lnTo>
                <a:lnTo>
                  <a:pt x="514976" y="6819900"/>
                </a:lnTo>
                <a:lnTo>
                  <a:pt x="521025" y="6807200"/>
                </a:lnTo>
                <a:lnTo>
                  <a:pt x="527190" y="6794500"/>
                </a:lnTo>
                <a:lnTo>
                  <a:pt x="533468" y="6781800"/>
                </a:lnTo>
                <a:lnTo>
                  <a:pt x="539855" y="6756400"/>
                </a:lnTo>
                <a:lnTo>
                  <a:pt x="552934" y="6705600"/>
                </a:lnTo>
                <a:lnTo>
                  <a:pt x="566393" y="6654800"/>
                </a:lnTo>
                <a:lnTo>
                  <a:pt x="580195" y="6604000"/>
                </a:lnTo>
                <a:lnTo>
                  <a:pt x="587214" y="6565900"/>
                </a:lnTo>
                <a:lnTo>
                  <a:pt x="594306" y="6527800"/>
                </a:lnTo>
                <a:lnTo>
                  <a:pt x="601465" y="6502400"/>
                </a:lnTo>
                <a:lnTo>
                  <a:pt x="608689" y="6464300"/>
                </a:lnTo>
                <a:lnTo>
                  <a:pt x="615971" y="6426200"/>
                </a:lnTo>
                <a:lnTo>
                  <a:pt x="623309" y="6388100"/>
                </a:lnTo>
                <a:lnTo>
                  <a:pt x="630697" y="6337300"/>
                </a:lnTo>
                <a:lnTo>
                  <a:pt x="638130" y="6299200"/>
                </a:lnTo>
                <a:lnTo>
                  <a:pt x="645606" y="6261100"/>
                </a:lnTo>
                <a:lnTo>
                  <a:pt x="653118" y="6210300"/>
                </a:lnTo>
                <a:lnTo>
                  <a:pt x="660663" y="6159500"/>
                </a:lnTo>
                <a:lnTo>
                  <a:pt x="668236" y="6121400"/>
                </a:lnTo>
                <a:lnTo>
                  <a:pt x="683449" y="6019800"/>
                </a:lnTo>
                <a:lnTo>
                  <a:pt x="706368" y="5867400"/>
                </a:lnTo>
                <a:lnTo>
                  <a:pt x="714017" y="5803900"/>
                </a:lnTo>
                <a:lnTo>
                  <a:pt x="729300" y="5702300"/>
                </a:lnTo>
                <a:lnTo>
                  <a:pt x="736927" y="5638800"/>
                </a:lnTo>
                <a:lnTo>
                  <a:pt x="744537" y="5588000"/>
                </a:lnTo>
                <a:lnTo>
                  <a:pt x="759690" y="5461000"/>
                </a:lnTo>
                <a:lnTo>
                  <a:pt x="767225" y="5410200"/>
                </a:lnTo>
                <a:lnTo>
                  <a:pt x="774725" y="5346700"/>
                </a:lnTo>
                <a:lnTo>
                  <a:pt x="782187" y="5283200"/>
                </a:lnTo>
                <a:lnTo>
                  <a:pt x="789606" y="5219700"/>
                </a:lnTo>
                <a:lnTo>
                  <a:pt x="796978" y="5168900"/>
                </a:lnTo>
                <a:lnTo>
                  <a:pt x="804298" y="5105400"/>
                </a:lnTo>
                <a:lnTo>
                  <a:pt x="811561" y="5041900"/>
                </a:lnTo>
                <a:lnTo>
                  <a:pt x="818764" y="4978400"/>
                </a:lnTo>
                <a:lnTo>
                  <a:pt x="825901" y="4914900"/>
                </a:lnTo>
                <a:lnTo>
                  <a:pt x="832969" y="4851400"/>
                </a:lnTo>
                <a:lnTo>
                  <a:pt x="839963" y="4787900"/>
                </a:lnTo>
                <a:lnTo>
                  <a:pt x="846878" y="4724400"/>
                </a:lnTo>
                <a:lnTo>
                  <a:pt x="853710" y="4660900"/>
                </a:lnTo>
                <a:lnTo>
                  <a:pt x="860455" y="4597400"/>
                </a:lnTo>
                <a:lnTo>
                  <a:pt x="867108" y="4521200"/>
                </a:lnTo>
                <a:lnTo>
                  <a:pt x="873665" y="4457700"/>
                </a:lnTo>
                <a:lnTo>
                  <a:pt x="880121" y="4394200"/>
                </a:lnTo>
                <a:lnTo>
                  <a:pt x="886472" y="4330700"/>
                </a:lnTo>
                <a:lnTo>
                  <a:pt x="892713" y="4267200"/>
                </a:lnTo>
                <a:lnTo>
                  <a:pt x="898840" y="4203700"/>
                </a:lnTo>
                <a:lnTo>
                  <a:pt x="904848" y="4140200"/>
                </a:lnTo>
                <a:lnTo>
                  <a:pt x="910734" y="4076700"/>
                </a:lnTo>
                <a:lnTo>
                  <a:pt x="916492" y="4013200"/>
                </a:lnTo>
                <a:lnTo>
                  <a:pt x="922118" y="3949700"/>
                </a:lnTo>
                <a:lnTo>
                  <a:pt x="927608" y="3886200"/>
                </a:lnTo>
                <a:lnTo>
                  <a:pt x="932957" y="3822700"/>
                </a:lnTo>
                <a:lnTo>
                  <a:pt x="938161" y="3759200"/>
                </a:lnTo>
                <a:lnTo>
                  <a:pt x="943216" y="3695700"/>
                </a:lnTo>
                <a:lnTo>
                  <a:pt x="948116" y="3632200"/>
                </a:lnTo>
                <a:lnTo>
                  <a:pt x="952858" y="3568700"/>
                </a:lnTo>
                <a:lnTo>
                  <a:pt x="957437" y="3517900"/>
                </a:lnTo>
                <a:lnTo>
                  <a:pt x="961848" y="3454400"/>
                </a:lnTo>
                <a:lnTo>
                  <a:pt x="966088" y="3390900"/>
                </a:lnTo>
                <a:lnTo>
                  <a:pt x="970151" y="3340100"/>
                </a:lnTo>
                <a:lnTo>
                  <a:pt x="974033" y="3276600"/>
                </a:lnTo>
                <a:lnTo>
                  <a:pt x="977731" y="3213100"/>
                </a:lnTo>
                <a:lnTo>
                  <a:pt x="981238" y="3162300"/>
                </a:lnTo>
                <a:lnTo>
                  <a:pt x="984552" y="3111500"/>
                </a:lnTo>
                <a:lnTo>
                  <a:pt x="987667" y="3048000"/>
                </a:lnTo>
                <a:lnTo>
                  <a:pt x="990579" y="2997200"/>
                </a:lnTo>
                <a:lnTo>
                  <a:pt x="993283" y="2946400"/>
                </a:lnTo>
                <a:lnTo>
                  <a:pt x="995776" y="2895600"/>
                </a:lnTo>
                <a:lnTo>
                  <a:pt x="998052" y="2844800"/>
                </a:lnTo>
                <a:lnTo>
                  <a:pt x="1000108" y="2794000"/>
                </a:lnTo>
                <a:lnTo>
                  <a:pt x="1001939" y="2743200"/>
                </a:lnTo>
                <a:lnTo>
                  <a:pt x="1003539" y="2692400"/>
                </a:lnTo>
                <a:lnTo>
                  <a:pt x="1004906" y="2654300"/>
                </a:lnTo>
                <a:lnTo>
                  <a:pt x="1006034" y="2603500"/>
                </a:lnTo>
                <a:lnTo>
                  <a:pt x="1006920" y="2565400"/>
                </a:lnTo>
                <a:lnTo>
                  <a:pt x="1007558" y="2514600"/>
                </a:lnTo>
                <a:lnTo>
                  <a:pt x="1007943" y="2476500"/>
                </a:lnTo>
                <a:lnTo>
                  <a:pt x="1007987" y="2463800"/>
                </a:lnTo>
                <a:lnTo>
                  <a:pt x="1008073" y="2438400"/>
                </a:lnTo>
                <a:lnTo>
                  <a:pt x="1007857" y="2400300"/>
                </a:lnTo>
                <a:lnTo>
                  <a:pt x="1007786" y="2387600"/>
                </a:lnTo>
                <a:lnTo>
                  <a:pt x="1006933" y="2324100"/>
                </a:lnTo>
                <a:lnTo>
                  <a:pt x="1005529" y="2260600"/>
                </a:lnTo>
                <a:lnTo>
                  <a:pt x="1003590" y="2209800"/>
                </a:lnTo>
                <a:lnTo>
                  <a:pt x="1001129" y="2146300"/>
                </a:lnTo>
                <a:lnTo>
                  <a:pt x="998162" y="2082800"/>
                </a:lnTo>
                <a:lnTo>
                  <a:pt x="994704" y="2019300"/>
                </a:lnTo>
                <a:lnTo>
                  <a:pt x="990769" y="1955800"/>
                </a:lnTo>
                <a:lnTo>
                  <a:pt x="986371" y="1905000"/>
                </a:lnTo>
                <a:lnTo>
                  <a:pt x="981527" y="1841500"/>
                </a:lnTo>
                <a:lnTo>
                  <a:pt x="976249" y="1778000"/>
                </a:lnTo>
                <a:lnTo>
                  <a:pt x="970554" y="1714500"/>
                </a:lnTo>
                <a:lnTo>
                  <a:pt x="964456" y="1651000"/>
                </a:lnTo>
                <a:lnTo>
                  <a:pt x="957969" y="1600200"/>
                </a:lnTo>
                <a:lnTo>
                  <a:pt x="951109" y="1536700"/>
                </a:lnTo>
                <a:lnTo>
                  <a:pt x="943889" y="1473200"/>
                </a:lnTo>
                <a:lnTo>
                  <a:pt x="936326" y="1409700"/>
                </a:lnTo>
                <a:lnTo>
                  <a:pt x="928433" y="1346200"/>
                </a:lnTo>
                <a:lnTo>
                  <a:pt x="920226" y="1295400"/>
                </a:lnTo>
                <a:lnTo>
                  <a:pt x="911719" y="1231900"/>
                </a:lnTo>
                <a:lnTo>
                  <a:pt x="902927" y="1181100"/>
                </a:lnTo>
                <a:lnTo>
                  <a:pt x="893864" y="1117600"/>
                </a:lnTo>
                <a:lnTo>
                  <a:pt x="884545" y="1066800"/>
                </a:lnTo>
                <a:lnTo>
                  <a:pt x="874986" y="1003300"/>
                </a:lnTo>
                <a:lnTo>
                  <a:pt x="865201" y="952500"/>
                </a:lnTo>
                <a:lnTo>
                  <a:pt x="855204" y="901700"/>
                </a:lnTo>
                <a:lnTo>
                  <a:pt x="845011" y="838200"/>
                </a:lnTo>
                <a:lnTo>
                  <a:pt x="834635" y="787400"/>
                </a:lnTo>
                <a:lnTo>
                  <a:pt x="824093" y="736600"/>
                </a:lnTo>
                <a:lnTo>
                  <a:pt x="813398" y="685800"/>
                </a:lnTo>
                <a:lnTo>
                  <a:pt x="802566" y="635000"/>
                </a:lnTo>
                <a:lnTo>
                  <a:pt x="791610" y="596900"/>
                </a:lnTo>
                <a:lnTo>
                  <a:pt x="780547" y="546100"/>
                </a:lnTo>
                <a:lnTo>
                  <a:pt x="769390" y="495300"/>
                </a:lnTo>
                <a:lnTo>
                  <a:pt x="758154" y="457200"/>
                </a:lnTo>
                <a:lnTo>
                  <a:pt x="746855" y="419100"/>
                </a:lnTo>
                <a:lnTo>
                  <a:pt x="735506" y="381000"/>
                </a:lnTo>
                <a:lnTo>
                  <a:pt x="689915" y="228600"/>
                </a:lnTo>
                <a:lnTo>
                  <a:pt x="667208" y="177800"/>
                </a:lnTo>
                <a:lnTo>
                  <a:pt x="655928" y="139700"/>
                </a:lnTo>
                <a:lnTo>
                  <a:pt x="644717" y="114300"/>
                </a:lnTo>
                <a:lnTo>
                  <a:pt x="633589" y="101600"/>
                </a:lnTo>
                <a:lnTo>
                  <a:pt x="622560" y="76200"/>
                </a:lnTo>
                <a:lnTo>
                  <a:pt x="611644" y="63500"/>
                </a:lnTo>
                <a:lnTo>
                  <a:pt x="600856" y="38100"/>
                </a:lnTo>
                <a:lnTo>
                  <a:pt x="590210" y="25400"/>
                </a:lnTo>
                <a:lnTo>
                  <a:pt x="579722" y="12700"/>
                </a:lnTo>
                <a:lnTo>
                  <a:pt x="569406" y="12700"/>
                </a:lnTo>
                <a:lnTo>
                  <a:pt x="5658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71930" y="0"/>
            <a:ext cx="1008380" cy="6858000"/>
          </a:xfrm>
          <a:custGeom>
            <a:avLst/>
            <a:gdLst/>
            <a:ahLst/>
            <a:cxnLst/>
            <a:rect l="l" t="t" r="r" b="b"/>
            <a:pathLst>
              <a:path w="1008380" h="6858000">
                <a:moveTo>
                  <a:pt x="479251" y="6858000"/>
                </a:moveTo>
                <a:lnTo>
                  <a:pt x="509102" y="6828419"/>
                </a:lnTo>
                <a:lnTo>
                  <a:pt x="527243" y="6787292"/>
                </a:lnTo>
                <a:lnTo>
                  <a:pt x="539907" y="6749899"/>
                </a:lnTo>
                <a:lnTo>
                  <a:pt x="552987" y="6704906"/>
                </a:lnTo>
                <a:lnTo>
                  <a:pt x="566445" y="6652643"/>
                </a:lnTo>
                <a:lnTo>
                  <a:pt x="580247" y="6593436"/>
                </a:lnTo>
                <a:lnTo>
                  <a:pt x="594358" y="6527613"/>
                </a:lnTo>
                <a:lnTo>
                  <a:pt x="608741" y="6455502"/>
                </a:lnTo>
                <a:lnTo>
                  <a:pt x="616024" y="6417190"/>
                </a:lnTo>
                <a:lnTo>
                  <a:pt x="623361" y="6377429"/>
                </a:lnTo>
                <a:lnTo>
                  <a:pt x="630749" y="6336260"/>
                </a:lnTo>
                <a:lnTo>
                  <a:pt x="638183" y="6293723"/>
                </a:lnTo>
                <a:lnTo>
                  <a:pt x="645658" y="6249860"/>
                </a:lnTo>
                <a:lnTo>
                  <a:pt x="653170" y="6204711"/>
                </a:lnTo>
                <a:lnTo>
                  <a:pt x="660715" y="6158318"/>
                </a:lnTo>
                <a:lnTo>
                  <a:pt x="668288" y="6110721"/>
                </a:lnTo>
                <a:lnTo>
                  <a:pt x="675885" y="6061961"/>
                </a:lnTo>
                <a:lnTo>
                  <a:pt x="683501" y="6012079"/>
                </a:lnTo>
                <a:lnTo>
                  <a:pt x="691132" y="5961117"/>
                </a:lnTo>
                <a:lnTo>
                  <a:pt x="698773" y="5909114"/>
                </a:lnTo>
                <a:lnTo>
                  <a:pt x="706420" y="5856113"/>
                </a:lnTo>
                <a:lnTo>
                  <a:pt x="714069" y="5802153"/>
                </a:lnTo>
                <a:lnTo>
                  <a:pt x="721715" y="5747277"/>
                </a:lnTo>
                <a:lnTo>
                  <a:pt x="729353" y="5691524"/>
                </a:lnTo>
                <a:lnTo>
                  <a:pt x="736979" y="5634936"/>
                </a:lnTo>
                <a:lnTo>
                  <a:pt x="744589" y="5577554"/>
                </a:lnTo>
                <a:lnTo>
                  <a:pt x="752179" y="5519418"/>
                </a:lnTo>
                <a:lnTo>
                  <a:pt x="759743" y="5460570"/>
                </a:lnTo>
                <a:lnTo>
                  <a:pt x="767277" y="5401050"/>
                </a:lnTo>
                <a:lnTo>
                  <a:pt x="774778" y="5340900"/>
                </a:lnTo>
                <a:lnTo>
                  <a:pt x="782240" y="5280161"/>
                </a:lnTo>
                <a:lnTo>
                  <a:pt x="789659" y="5218872"/>
                </a:lnTo>
                <a:lnTo>
                  <a:pt x="797030" y="5157076"/>
                </a:lnTo>
                <a:lnTo>
                  <a:pt x="804350" y="5094813"/>
                </a:lnTo>
                <a:lnTo>
                  <a:pt x="811613" y="5032125"/>
                </a:lnTo>
                <a:lnTo>
                  <a:pt x="818816" y="4969051"/>
                </a:lnTo>
                <a:lnTo>
                  <a:pt x="825954" y="4905633"/>
                </a:lnTo>
                <a:lnTo>
                  <a:pt x="833021" y="4841913"/>
                </a:lnTo>
                <a:lnTo>
                  <a:pt x="840015" y="4777930"/>
                </a:lnTo>
                <a:lnTo>
                  <a:pt x="846930" y="4713726"/>
                </a:lnTo>
                <a:lnTo>
                  <a:pt x="853763" y="4649342"/>
                </a:lnTo>
                <a:lnTo>
                  <a:pt x="860508" y="4584819"/>
                </a:lnTo>
                <a:lnTo>
                  <a:pt x="867161" y="4520197"/>
                </a:lnTo>
                <a:lnTo>
                  <a:pt x="873717" y="4455518"/>
                </a:lnTo>
                <a:lnTo>
                  <a:pt x="880173" y="4390823"/>
                </a:lnTo>
                <a:lnTo>
                  <a:pt x="886524" y="4326152"/>
                </a:lnTo>
                <a:lnTo>
                  <a:pt x="892765" y="4261546"/>
                </a:lnTo>
                <a:lnTo>
                  <a:pt x="898892" y="4197047"/>
                </a:lnTo>
                <a:lnTo>
                  <a:pt x="904901" y="4132695"/>
                </a:lnTo>
                <a:lnTo>
                  <a:pt x="910786" y="4068531"/>
                </a:lnTo>
                <a:lnTo>
                  <a:pt x="916544" y="4004597"/>
                </a:lnTo>
                <a:lnTo>
                  <a:pt x="922171" y="3940932"/>
                </a:lnTo>
                <a:lnTo>
                  <a:pt x="927661" y="3877579"/>
                </a:lnTo>
                <a:lnTo>
                  <a:pt x="933010" y="3814578"/>
                </a:lnTo>
                <a:lnTo>
                  <a:pt x="938214" y="3751969"/>
                </a:lnTo>
                <a:lnTo>
                  <a:pt x="943268" y="3689795"/>
                </a:lnTo>
                <a:lnTo>
                  <a:pt x="948168" y="3628095"/>
                </a:lnTo>
                <a:lnTo>
                  <a:pt x="952910" y="3566911"/>
                </a:lnTo>
                <a:lnTo>
                  <a:pt x="957489" y="3506284"/>
                </a:lnTo>
                <a:lnTo>
                  <a:pt x="961900" y="3446254"/>
                </a:lnTo>
                <a:lnTo>
                  <a:pt x="966140" y="3386863"/>
                </a:lnTo>
                <a:lnTo>
                  <a:pt x="970203" y="3328151"/>
                </a:lnTo>
                <a:lnTo>
                  <a:pt x="974086" y="3270160"/>
                </a:lnTo>
                <a:lnTo>
                  <a:pt x="977783" y="3212930"/>
                </a:lnTo>
                <a:lnTo>
                  <a:pt x="981291" y="3156503"/>
                </a:lnTo>
                <a:lnTo>
                  <a:pt x="984604" y="3100919"/>
                </a:lnTo>
                <a:lnTo>
                  <a:pt x="987719" y="3046219"/>
                </a:lnTo>
                <a:lnTo>
                  <a:pt x="990631" y="2992444"/>
                </a:lnTo>
                <a:lnTo>
                  <a:pt x="993336" y="2939635"/>
                </a:lnTo>
                <a:lnTo>
                  <a:pt x="995828" y="2887833"/>
                </a:lnTo>
                <a:lnTo>
                  <a:pt x="998105" y="2837080"/>
                </a:lnTo>
                <a:lnTo>
                  <a:pt x="1000161" y="2787415"/>
                </a:lnTo>
                <a:lnTo>
                  <a:pt x="1001991" y="2738880"/>
                </a:lnTo>
                <a:lnTo>
                  <a:pt x="1003592" y="2691515"/>
                </a:lnTo>
                <a:lnTo>
                  <a:pt x="1004959" y="2645363"/>
                </a:lnTo>
                <a:lnTo>
                  <a:pt x="1006087" y="2600463"/>
                </a:lnTo>
                <a:lnTo>
                  <a:pt x="1006972" y="2556857"/>
                </a:lnTo>
                <a:lnTo>
                  <a:pt x="1007610" y="2514585"/>
                </a:lnTo>
                <a:lnTo>
                  <a:pt x="1007996" y="2473688"/>
                </a:lnTo>
                <a:lnTo>
                  <a:pt x="1008126" y="2434209"/>
                </a:lnTo>
                <a:lnTo>
                  <a:pt x="1007838" y="2376068"/>
                </a:lnTo>
                <a:lnTo>
                  <a:pt x="1006985" y="2317319"/>
                </a:lnTo>
                <a:lnTo>
                  <a:pt x="1005581" y="2258024"/>
                </a:lnTo>
                <a:lnTo>
                  <a:pt x="1003642" y="2198247"/>
                </a:lnTo>
                <a:lnTo>
                  <a:pt x="1001182" y="2138051"/>
                </a:lnTo>
                <a:lnTo>
                  <a:pt x="998215" y="2077499"/>
                </a:lnTo>
                <a:lnTo>
                  <a:pt x="994756" y="2016655"/>
                </a:lnTo>
                <a:lnTo>
                  <a:pt x="990821" y="1955582"/>
                </a:lnTo>
                <a:lnTo>
                  <a:pt x="986424" y="1894343"/>
                </a:lnTo>
                <a:lnTo>
                  <a:pt x="981579" y="1833001"/>
                </a:lnTo>
                <a:lnTo>
                  <a:pt x="976302" y="1771620"/>
                </a:lnTo>
                <a:lnTo>
                  <a:pt x="970606" y="1710264"/>
                </a:lnTo>
                <a:lnTo>
                  <a:pt x="964508" y="1648994"/>
                </a:lnTo>
                <a:lnTo>
                  <a:pt x="958021" y="1587875"/>
                </a:lnTo>
                <a:lnTo>
                  <a:pt x="951161" y="1526970"/>
                </a:lnTo>
                <a:lnTo>
                  <a:pt x="943942" y="1466341"/>
                </a:lnTo>
                <a:lnTo>
                  <a:pt x="936378" y="1406054"/>
                </a:lnTo>
                <a:lnTo>
                  <a:pt x="928486" y="1346169"/>
                </a:lnTo>
                <a:lnTo>
                  <a:pt x="920278" y="1286752"/>
                </a:lnTo>
                <a:lnTo>
                  <a:pt x="911771" y="1227865"/>
                </a:lnTo>
                <a:lnTo>
                  <a:pt x="902979" y="1169571"/>
                </a:lnTo>
                <a:lnTo>
                  <a:pt x="893916" y="1111934"/>
                </a:lnTo>
                <a:lnTo>
                  <a:pt x="884598" y="1055017"/>
                </a:lnTo>
                <a:lnTo>
                  <a:pt x="875039" y="998884"/>
                </a:lnTo>
                <a:lnTo>
                  <a:pt x="865253" y="943596"/>
                </a:lnTo>
                <a:lnTo>
                  <a:pt x="855257" y="889219"/>
                </a:lnTo>
                <a:lnTo>
                  <a:pt x="845063" y="835815"/>
                </a:lnTo>
                <a:lnTo>
                  <a:pt x="834688" y="783447"/>
                </a:lnTo>
                <a:lnTo>
                  <a:pt x="824145" y="732179"/>
                </a:lnTo>
                <a:lnTo>
                  <a:pt x="813451" y="682073"/>
                </a:lnTo>
                <a:lnTo>
                  <a:pt x="802618" y="633194"/>
                </a:lnTo>
                <a:lnTo>
                  <a:pt x="791663" y="585605"/>
                </a:lnTo>
                <a:lnTo>
                  <a:pt x="780599" y="539368"/>
                </a:lnTo>
                <a:lnTo>
                  <a:pt x="769442" y="494547"/>
                </a:lnTo>
                <a:lnTo>
                  <a:pt x="758207" y="451205"/>
                </a:lnTo>
                <a:lnTo>
                  <a:pt x="746907" y="409406"/>
                </a:lnTo>
                <a:lnTo>
                  <a:pt x="735558" y="369213"/>
                </a:lnTo>
                <a:lnTo>
                  <a:pt x="724175" y="330689"/>
                </a:lnTo>
                <a:lnTo>
                  <a:pt x="712773" y="293897"/>
                </a:lnTo>
                <a:lnTo>
                  <a:pt x="689967" y="225764"/>
                </a:lnTo>
                <a:lnTo>
                  <a:pt x="667260" y="165319"/>
                </a:lnTo>
                <a:lnTo>
                  <a:pt x="644769" y="113070"/>
                </a:lnTo>
                <a:lnTo>
                  <a:pt x="622613" y="69521"/>
                </a:lnTo>
                <a:lnTo>
                  <a:pt x="600908" y="35180"/>
                </a:lnTo>
                <a:lnTo>
                  <a:pt x="569458" y="2040"/>
                </a:lnTo>
                <a:lnTo>
                  <a:pt x="565951" y="0"/>
                </a:lnTo>
              </a:path>
              <a:path w="1008380" h="6858000">
                <a:moveTo>
                  <a:pt x="520974" y="0"/>
                </a:moveTo>
                <a:lnTo>
                  <a:pt x="496747" y="29990"/>
                </a:lnTo>
                <a:lnTo>
                  <a:pt x="476164" y="75035"/>
                </a:lnTo>
                <a:lnTo>
                  <a:pt x="461736" y="115423"/>
                </a:lnTo>
                <a:lnTo>
                  <a:pt x="446803" y="163666"/>
                </a:lnTo>
                <a:lnTo>
                  <a:pt x="431414" y="219394"/>
                </a:lnTo>
                <a:lnTo>
                  <a:pt x="415622" y="282237"/>
                </a:lnTo>
                <a:lnTo>
                  <a:pt x="399476" y="351825"/>
                </a:lnTo>
                <a:lnTo>
                  <a:pt x="383028" y="427788"/>
                </a:lnTo>
                <a:lnTo>
                  <a:pt x="374707" y="468045"/>
                </a:lnTo>
                <a:lnTo>
                  <a:pt x="366328" y="509757"/>
                </a:lnTo>
                <a:lnTo>
                  <a:pt x="357900" y="552878"/>
                </a:lnTo>
                <a:lnTo>
                  <a:pt x="349427" y="597361"/>
                </a:lnTo>
                <a:lnTo>
                  <a:pt x="340917" y="643161"/>
                </a:lnTo>
                <a:lnTo>
                  <a:pt x="332376" y="690231"/>
                </a:lnTo>
                <a:lnTo>
                  <a:pt x="323810" y="738525"/>
                </a:lnTo>
                <a:lnTo>
                  <a:pt x="315226" y="787997"/>
                </a:lnTo>
                <a:lnTo>
                  <a:pt x="306629" y="838600"/>
                </a:lnTo>
                <a:lnTo>
                  <a:pt x="298026" y="890288"/>
                </a:lnTo>
                <a:lnTo>
                  <a:pt x="289424" y="943016"/>
                </a:lnTo>
                <a:lnTo>
                  <a:pt x="280829" y="996735"/>
                </a:lnTo>
                <a:lnTo>
                  <a:pt x="272247" y="1051402"/>
                </a:lnTo>
                <a:lnTo>
                  <a:pt x="263684" y="1106969"/>
                </a:lnTo>
                <a:lnTo>
                  <a:pt x="255147" y="1163389"/>
                </a:lnTo>
                <a:lnTo>
                  <a:pt x="246643" y="1220618"/>
                </a:lnTo>
                <a:lnTo>
                  <a:pt x="238177" y="1278608"/>
                </a:lnTo>
                <a:lnTo>
                  <a:pt x="229756" y="1337313"/>
                </a:lnTo>
                <a:lnTo>
                  <a:pt x="221386" y="1396687"/>
                </a:lnTo>
                <a:lnTo>
                  <a:pt x="213074" y="1456685"/>
                </a:lnTo>
                <a:lnTo>
                  <a:pt x="204826" y="1517258"/>
                </a:lnTo>
                <a:lnTo>
                  <a:pt x="196648" y="1578362"/>
                </a:lnTo>
                <a:lnTo>
                  <a:pt x="188547" y="1639951"/>
                </a:lnTo>
                <a:lnTo>
                  <a:pt x="180529" y="1701977"/>
                </a:lnTo>
                <a:lnTo>
                  <a:pt x="172600" y="1764394"/>
                </a:lnTo>
                <a:lnTo>
                  <a:pt x="164766" y="1827157"/>
                </a:lnTo>
                <a:lnTo>
                  <a:pt x="157035" y="1890219"/>
                </a:lnTo>
                <a:lnTo>
                  <a:pt x="149412" y="1953535"/>
                </a:lnTo>
                <a:lnTo>
                  <a:pt x="141904" y="2017056"/>
                </a:lnTo>
                <a:lnTo>
                  <a:pt x="134517" y="2080738"/>
                </a:lnTo>
                <a:lnTo>
                  <a:pt x="127257" y="2144535"/>
                </a:lnTo>
                <a:lnTo>
                  <a:pt x="120131" y="2208399"/>
                </a:lnTo>
                <a:lnTo>
                  <a:pt x="113145" y="2272285"/>
                </a:lnTo>
                <a:lnTo>
                  <a:pt x="106305" y="2336147"/>
                </a:lnTo>
                <a:lnTo>
                  <a:pt x="99618" y="2399938"/>
                </a:lnTo>
                <a:lnTo>
                  <a:pt x="93091" y="2463611"/>
                </a:lnTo>
                <a:lnTo>
                  <a:pt x="86728" y="2527122"/>
                </a:lnTo>
                <a:lnTo>
                  <a:pt x="80538" y="2590423"/>
                </a:lnTo>
                <a:lnTo>
                  <a:pt x="74525" y="2653468"/>
                </a:lnTo>
                <a:lnTo>
                  <a:pt x="68698" y="2716212"/>
                </a:lnTo>
                <a:lnTo>
                  <a:pt x="63060" y="2778607"/>
                </a:lnTo>
                <a:lnTo>
                  <a:pt x="57621" y="2840608"/>
                </a:lnTo>
                <a:lnTo>
                  <a:pt x="52384" y="2902168"/>
                </a:lnTo>
                <a:lnTo>
                  <a:pt x="47358" y="2963241"/>
                </a:lnTo>
                <a:lnTo>
                  <a:pt x="42547" y="3023781"/>
                </a:lnTo>
                <a:lnTo>
                  <a:pt x="37960" y="3083742"/>
                </a:lnTo>
                <a:lnTo>
                  <a:pt x="33601" y="3143077"/>
                </a:lnTo>
                <a:lnTo>
                  <a:pt x="29477" y="3201740"/>
                </a:lnTo>
                <a:lnTo>
                  <a:pt x="25595" y="3259685"/>
                </a:lnTo>
                <a:lnTo>
                  <a:pt x="21961" y="3316866"/>
                </a:lnTo>
                <a:lnTo>
                  <a:pt x="18581" y="3373236"/>
                </a:lnTo>
                <a:lnTo>
                  <a:pt x="15462" y="3428749"/>
                </a:lnTo>
                <a:lnTo>
                  <a:pt x="12610" y="3483360"/>
                </a:lnTo>
                <a:lnTo>
                  <a:pt x="10031" y="3537021"/>
                </a:lnTo>
                <a:lnTo>
                  <a:pt x="7732" y="3589686"/>
                </a:lnTo>
                <a:lnTo>
                  <a:pt x="5718" y="3641310"/>
                </a:lnTo>
                <a:lnTo>
                  <a:pt x="3997" y="3691845"/>
                </a:lnTo>
                <a:lnTo>
                  <a:pt x="2575" y="3741247"/>
                </a:lnTo>
                <a:lnTo>
                  <a:pt x="1458" y="3789468"/>
                </a:lnTo>
                <a:lnTo>
                  <a:pt x="652" y="3836462"/>
                </a:lnTo>
                <a:lnTo>
                  <a:pt x="164" y="3882183"/>
                </a:lnTo>
                <a:lnTo>
                  <a:pt x="0" y="3926586"/>
                </a:lnTo>
                <a:lnTo>
                  <a:pt x="209" y="3976571"/>
                </a:lnTo>
                <a:lnTo>
                  <a:pt x="832" y="4027615"/>
                </a:lnTo>
                <a:lnTo>
                  <a:pt x="1858" y="4079661"/>
                </a:lnTo>
                <a:lnTo>
                  <a:pt x="3279" y="4132651"/>
                </a:lnTo>
                <a:lnTo>
                  <a:pt x="5086" y="4186527"/>
                </a:lnTo>
                <a:lnTo>
                  <a:pt x="7269" y="4241231"/>
                </a:lnTo>
                <a:lnTo>
                  <a:pt x="9820" y="4296707"/>
                </a:lnTo>
                <a:lnTo>
                  <a:pt x="12728" y="4352895"/>
                </a:lnTo>
                <a:lnTo>
                  <a:pt x="15986" y="4409739"/>
                </a:lnTo>
                <a:lnTo>
                  <a:pt x="19583" y="4467181"/>
                </a:lnTo>
                <a:lnTo>
                  <a:pt x="23510" y="4525163"/>
                </a:lnTo>
                <a:lnTo>
                  <a:pt x="27759" y="4583627"/>
                </a:lnTo>
                <a:lnTo>
                  <a:pt x="32321" y="4642516"/>
                </a:lnTo>
                <a:lnTo>
                  <a:pt x="37185" y="4701772"/>
                </a:lnTo>
                <a:lnTo>
                  <a:pt x="42343" y="4761337"/>
                </a:lnTo>
                <a:lnTo>
                  <a:pt x="47786" y="4821154"/>
                </a:lnTo>
                <a:lnTo>
                  <a:pt x="53505" y="4881165"/>
                </a:lnTo>
                <a:lnTo>
                  <a:pt x="59490" y="4941312"/>
                </a:lnTo>
                <a:lnTo>
                  <a:pt x="65732" y="5001538"/>
                </a:lnTo>
                <a:lnTo>
                  <a:pt x="72223" y="5061784"/>
                </a:lnTo>
                <a:lnTo>
                  <a:pt x="78952" y="5121994"/>
                </a:lnTo>
                <a:lnTo>
                  <a:pt x="85911" y="5182109"/>
                </a:lnTo>
                <a:lnTo>
                  <a:pt x="93091" y="5242072"/>
                </a:lnTo>
                <a:lnTo>
                  <a:pt x="100482" y="5301825"/>
                </a:lnTo>
                <a:lnTo>
                  <a:pt x="108075" y="5361310"/>
                </a:lnTo>
                <a:lnTo>
                  <a:pt x="115861" y="5420470"/>
                </a:lnTo>
                <a:lnTo>
                  <a:pt x="123832" y="5479247"/>
                </a:lnTo>
                <a:lnTo>
                  <a:pt x="131977" y="5537583"/>
                </a:lnTo>
                <a:lnTo>
                  <a:pt x="140287" y="5595421"/>
                </a:lnTo>
                <a:lnTo>
                  <a:pt x="148755" y="5652703"/>
                </a:lnTo>
                <a:lnTo>
                  <a:pt x="157369" y="5709372"/>
                </a:lnTo>
                <a:lnTo>
                  <a:pt x="166121" y="5765368"/>
                </a:lnTo>
                <a:lnTo>
                  <a:pt x="175003" y="5820636"/>
                </a:lnTo>
                <a:lnTo>
                  <a:pt x="184004" y="5875117"/>
                </a:lnTo>
                <a:lnTo>
                  <a:pt x="193116" y="5928753"/>
                </a:lnTo>
                <a:lnTo>
                  <a:pt x="202329" y="5981487"/>
                </a:lnTo>
                <a:lnTo>
                  <a:pt x="211635" y="6033261"/>
                </a:lnTo>
                <a:lnTo>
                  <a:pt x="221024" y="6084017"/>
                </a:lnTo>
                <a:lnTo>
                  <a:pt x="230486" y="6133699"/>
                </a:lnTo>
                <a:lnTo>
                  <a:pt x="240014" y="6182247"/>
                </a:lnTo>
                <a:lnTo>
                  <a:pt x="249597" y="6229604"/>
                </a:lnTo>
                <a:lnTo>
                  <a:pt x="259227" y="6275713"/>
                </a:lnTo>
                <a:lnTo>
                  <a:pt x="268893" y="6320517"/>
                </a:lnTo>
                <a:lnTo>
                  <a:pt x="278588" y="6363956"/>
                </a:lnTo>
                <a:lnTo>
                  <a:pt x="288302" y="6405974"/>
                </a:lnTo>
                <a:lnTo>
                  <a:pt x="298026" y="6446513"/>
                </a:lnTo>
                <a:lnTo>
                  <a:pt x="307751" y="6485515"/>
                </a:lnTo>
                <a:lnTo>
                  <a:pt x="317466" y="6522922"/>
                </a:lnTo>
                <a:lnTo>
                  <a:pt x="336836" y="6592723"/>
                </a:lnTo>
                <a:lnTo>
                  <a:pt x="356062" y="6655453"/>
                </a:lnTo>
                <a:lnTo>
                  <a:pt x="375070" y="6710651"/>
                </a:lnTo>
                <a:lnTo>
                  <a:pt x="393787" y="6757856"/>
                </a:lnTo>
                <a:lnTo>
                  <a:pt x="412140" y="6796606"/>
                </a:lnTo>
                <a:lnTo>
                  <a:pt x="438827" y="6837869"/>
                </a:lnTo>
                <a:lnTo>
                  <a:pt x="464283" y="6857511"/>
                </a:lnTo>
                <a:lnTo>
                  <a:pt x="466989" y="6858000"/>
                </a:lnTo>
              </a:path>
            </a:pathLst>
          </a:custGeom>
          <a:ln w="990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5963" y="657618"/>
            <a:ext cx="7063740" cy="10043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5966" y="774446"/>
            <a:ext cx="638492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50848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71983" y="0"/>
            <a:ext cx="1008380" cy="6858000"/>
          </a:xfrm>
          <a:custGeom>
            <a:avLst/>
            <a:gdLst/>
            <a:ahLst/>
            <a:cxnLst/>
            <a:rect l="l" t="t" r="r" b="b"/>
            <a:pathLst>
              <a:path w="1008380" h="6858000">
                <a:moveTo>
                  <a:pt x="565899" y="0"/>
                </a:moveTo>
                <a:lnTo>
                  <a:pt x="520921" y="0"/>
                </a:lnTo>
                <a:lnTo>
                  <a:pt x="511947" y="12700"/>
                </a:lnTo>
                <a:lnTo>
                  <a:pt x="503248" y="25400"/>
                </a:lnTo>
                <a:lnTo>
                  <a:pt x="496695" y="38100"/>
                </a:lnTo>
                <a:lnTo>
                  <a:pt x="489983" y="50800"/>
                </a:lnTo>
                <a:lnTo>
                  <a:pt x="483120" y="63500"/>
                </a:lnTo>
                <a:lnTo>
                  <a:pt x="476112" y="76200"/>
                </a:lnTo>
                <a:lnTo>
                  <a:pt x="468964" y="101600"/>
                </a:lnTo>
                <a:lnTo>
                  <a:pt x="461684" y="127000"/>
                </a:lnTo>
                <a:lnTo>
                  <a:pt x="454277" y="139700"/>
                </a:lnTo>
                <a:lnTo>
                  <a:pt x="446750" y="165100"/>
                </a:lnTo>
                <a:lnTo>
                  <a:pt x="439110" y="203200"/>
                </a:lnTo>
                <a:lnTo>
                  <a:pt x="431362" y="228600"/>
                </a:lnTo>
                <a:lnTo>
                  <a:pt x="423513" y="254000"/>
                </a:lnTo>
                <a:lnTo>
                  <a:pt x="415570" y="292100"/>
                </a:lnTo>
                <a:lnTo>
                  <a:pt x="407538" y="317500"/>
                </a:lnTo>
                <a:lnTo>
                  <a:pt x="399424" y="355600"/>
                </a:lnTo>
                <a:lnTo>
                  <a:pt x="391235" y="393700"/>
                </a:lnTo>
                <a:lnTo>
                  <a:pt x="382976" y="431800"/>
                </a:lnTo>
                <a:lnTo>
                  <a:pt x="374654" y="469900"/>
                </a:lnTo>
                <a:lnTo>
                  <a:pt x="366276" y="520700"/>
                </a:lnTo>
                <a:lnTo>
                  <a:pt x="357847" y="558800"/>
                </a:lnTo>
                <a:lnTo>
                  <a:pt x="349375" y="609600"/>
                </a:lnTo>
                <a:lnTo>
                  <a:pt x="340865" y="647700"/>
                </a:lnTo>
                <a:lnTo>
                  <a:pt x="323758" y="749300"/>
                </a:lnTo>
                <a:lnTo>
                  <a:pt x="272194" y="1054100"/>
                </a:lnTo>
                <a:lnTo>
                  <a:pt x="263632" y="1117600"/>
                </a:lnTo>
                <a:lnTo>
                  <a:pt x="255095" y="1168400"/>
                </a:lnTo>
                <a:lnTo>
                  <a:pt x="246591" y="1231900"/>
                </a:lnTo>
                <a:lnTo>
                  <a:pt x="238125" y="1282700"/>
                </a:lnTo>
                <a:lnTo>
                  <a:pt x="229704" y="1346200"/>
                </a:lnTo>
                <a:lnTo>
                  <a:pt x="221334" y="1397000"/>
                </a:lnTo>
                <a:lnTo>
                  <a:pt x="213022" y="1460500"/>
                </a:lnTo>
                <a:lnTo>
                  <a:pt x="204774" y="1524000"/>
                </a:lnTo>
                <a:lnTo>
                  <a:pt x="196596" y="1587500"/>
                </a:lnTo>
                <a:lnTo>
                  <a:pt x="188494" y="1651000"/>
                </a:lnTo>
                <a:lnTo>
                  <a:pt x="180476" y="1714500"/>
                </a:lnTo>
                <a:lnTo>
                  <a:pt x="172547" y="1765300"/>
                </a:lnTo>
                <a:lnTo>
                  <a:pt x="164714" y="1828800"/>
                </a:lnTo>
                <a:lnTo>
                  <a:pt x="156983" y="1892300"/>
                </a:lnTo>
                <a:lnTo>
                  <a:pt x="149360" y="1955800"/>
                </a:lnTo>
                <a:lnTo>
                  <a:pt x="141851" y="2019300"/>
                </a:lnTo>
                <a:lnTo>
                  <a:pt x="134464" y="2082800"/>
                </a:lnTo>
                <a:lnTo>
                  <a:pt x="127204" y="2146300"/>
                </a:lnTo>
                <a:lnTo>
                  <a:pt x="120078" y="2209800"/>
                </a:lnTo>
                <a:lnTo>
                  <a:pt x="113092" y="2273300"/>
                </a:lnTo>
                <a:lnTo>
                  <a:pt x="106253" y="2336800"/>
                </a:lnTo>
                <a:lnTo>
                  <a:pt x="99566" y="2400300"/>
                </a:lnTo>
                <a:lnTo>
                  <a:pt x="93038" y="2463800"/>
                </a:lnTo>
                <a:lnTo>
                  <a:pt x="86676" y="2527300"/>
                </a:lnTo>
                <a:lnTo>
                  <a:pt x="80485" y="2590800"/>
                </a:lnTo>
                <a:lnTo>
                  <a:pt x="74473" y="2654300"/>
                </a:lnTo>
                <a:lnTo>
                  <a:pt x="68645" y="2717800"/>
                </a:lnTo>
                <a:lnTo>
                  <a:pt x="63008" y="2781300"/>
                </a:lnTo>
                <a:lnTo>
                  <a:pt x="57568" y="2844800"/>
                </a:lnTo>
                <a:lnTo>
                  <a:pt x="52332" y="2908300"/>
                </a:lnTo>
                <a:lnTo>
                  <a:pt x="47305" y="2971800"/>
                </a:lnTo>
                <a:lnTo>
                  <a:pt x="42495" y="3035300"/>
                </a:lnTo>
                <a:lnTo>
                  <a:pt x="37907" y="3086100"/>
                </a:lnTo>
                <a:lnTo>
                  <a:pt x="33549" y="3149600"/>
                </a:lnTo>
                <a:lnTo>
                  <a:pt x="29425" y="3213100"/>
                </a:lnTo>
                <a:lnTo>
                  <a:pt x="25543" y="3263900"/>
                </a:lnTo>
                <a:lnTo>
                  <a:pt x="21909" y="3327400"/>
                </a:lnTo>
                <a:lnTo>
                  <a:pt x="18529" y="3378200"/>
                </a:lnTo>
                <a:lnTo>
                  <a:pt x="15410" y="3429000"/>
                </a:lnTo>
                <a:lnTo>
                  <a:pt x="12557" y="3492500"/>
                </a:lnTo>
                <a:lnTo>
                  <a:pt x="9979" y="3543300"/>
                </a:lnTo>
                <a:lnTo>
                  <a:pt x="7679" y="3594100"/>
                </a:lnTo>
                <a:lnTo>
                  <a:pt x="5666" y="3644900"/>
                </a:lnTo>
                <a:lnTo>
                  <a:pt x="3945" y="3695700"/>
                </a:lnTo>
                <a:lnTo>
                  <a:pt x="2523" y="3746500"/>
                </a:lnTo>
                <a:lnTo>
                  <a:pt x="1405" y="3797300"/>
                </a:lnTo>
                <a:lnTo>
                  <a:pt x="599" y="3848100"/>
                </a:lnTo>
                <a:lnTo>
                  <a:pt x="111" y="3886200"/>
                </a:lnTo>
                <a:lnTo>
                  <a:pt x="0" y="3949700"/>
                </a:lnTo>
                <a:lnTo>
                  <a:pt x="157" y="3987800"/>
                </a:lnTo>
                <a:lnTo>
                  <a:pt x="779" y="4038600"/>
                </a:lnTo>
                <a:lnTo>
                  <a:pt x="1806" y="4089400"/>
                </a:lnTo>
                <a:lnTo>
                  <a:pt x="3227" y="4140200"/>
                </a:lnTo>
                <a:lnTo>
                  <a:pt x="5034" y="4191000"/>
                </a:lnTo>
                <a:lnTo>
                  <a:pt x="7217" y="4241800"/>
                </a:lnTo>
                <a:lnTo>
                  <a:pt x="9767" y="4305300"/>
                </a:lnTo>
                <a:lnTo>
                  <a:pt x="12676" y="4356100"/>
                </a:lnTo>
                <a:lnTo>
                  <a:pt x="15933" y="4419600"/>
                </a:lnTo>
                <a:lnTo>
                  <a:pt x="19530" y="4470400"/>
                </a:lnTo>
                <a:lnTo>
                  <a:pt x="23458" y="4533900"/>
                </a:lnTo>
                <a:lnTo>
                  <a:pt x="27707" y="4584700"/>
                </a:lnTo>
                <a:lnTo>
                  <a:pt x="32268" y="4648200"/>
                </a:lnTo>
                <a:lnTo>
                  <a:pt x="37133" y="4711700"/>
                </a:lnTo>
                <a:lnTo>
                  <a:pt x="42291" y="4762500"/>
                </a:lnTo>
                <a:lnTo>
                  <a:pt x="47734" y="4826000"/>
                </a:lnTo>
                <a:lnTo>
                  <a:pt x="53453" y="4889500"/>
                </a:lnTo>
                <a:lnTo>
                  <a:pt x="59438" y="4953000"/>
                </a:lnTo>
                <a:lnTo>
                  <a:pt x="65680" y="5003800"/>
                </a:lnTo>
                <a:lnTo>
                  <a:pt x="72170" y="5067300"/>
                </a:lnTo>
                <a:lnTo>
                  <a:pt x="78899" y="5130800"/>
                </a:lnTo>
                <a:lnTo>
                  <a:pt x="85858" y="5194300"/>
                </a:lnTo>
                <a:lnTo>
                  <a:pt x="93038" y="5245100"/>
                </a:lnTo>
                <a:lnTo>
                  <a:pt x="100429" y="5308600"/>
                </a:lnTo>
                <a:lnTo>
                  <a:pt x="108022" y="5372100"/>
                </a:lnTo>
                <a:lnTo>
                  <a:pt x="115809" y="5422900"/>
                </a:lnTo>
                <a:lnTo>
                  <a:pt x="123779" y="5486400"/>
                </a:lnTo>
                <a:lnTo>
                  <a:pt x="131924" y="5549900"/>
                </a:lnTo>
                <a:lnTo>
                  <a:pt x="140235" y="5600700"/>
                </a:lnTo>
                <a:lnTo>
                  <a:pt x="148702" y="5664200"/>
                </a:lnTo>
                <a:lnTo>
                  <a:pt x="157317" y="5715000"/>
                </a:lnTo>
                <a:lnTo>
                  <a:pt x="166069" y="5765800"/>
                </a:lnTo>
                <a:lnTo>
                  <a:pt x="174951" y="5829300"/>
                </a:lnTo>
                <a:lnTo>
                  <a:pt x="183952" y="5880100"/>
                </a:lnTo>
                <a:lnTo>
                  <a:pt x="193064" y="5930900"/>
                </a:lnTo>
                <a:lnTo>
                  <a:pt x="202277" y="5981700"/>
                </a:lnTo>
                <a:lnTo>
                  <a:pt x="211583" y="6045200"/>
                </a:lnTo>
                <a:lnTo>
                  <a:pt x="220971" y="6096000"/>
                </a:lnTo>
                <a:lnTo>
                  <a:pt x="230434" y="6134100"/>
                </a:lnTo>
                <a:lnTo>
                  <a:pt x="239961" y="6184900"/>
                </a:lnTo>
                <a:lnTo>
                  <a:pt x="249545" y="6235700"/>
                </a:lnTo>
                <a:lnTo>
                  <a:pt x="259174" y="6286500"/>
                </a:lnTo>
                <a:lnTo>
                  <a:pt x="268841" y="6324600"/>
                </a:lnTo>
                <a:lnTo>
                  <a:pt x="278536" y="6375400"/>
                </a:lnTo>
                <a:lnTo>
                  <a:pt x="327112" y="6565900"/>
                </a:lnTo>
                <a:lnTo>
                  <a:pt x="336784" y="6604000"/>
                </a:lnTo>
                <a:lnTo>
                  <a:pt x="346419" y="6629400"/>
                </a:lnTo>
                <a:lnTo>
                  <a:pt x="356009" y="6667500"/>
                </a:lnTo>
                <a:lnTo>
                  <a:pt x="365545" y="6692900"/>
                </a:lnTo>
                <a:lnTo>
                  <a:pt x="375017" y="6718300"/>
                </a:lnTo>
                <a:lnTo>
                  <a:pt x="384417" y="6743700"/>
                </a:lnTo>
                <a:lnTo>
                  <a:pt x="393735" y="6769100"/>
                </a:lnTo>
                <a:lnTo>
                  <a:pt x="402961" y="6781800"/>
                </a:lnTo>
                <a:lnTo>
                  <a:pt x="412088" y="6807200"/>
                </a:lnTo>
                <a:lnTo>
                  <a:pt x="421105" y="6819900"/>
                </a:lnTo>
                <a:lnTo>
                  <a:pt x="430004" y="6832600"/>
                </a:lnTo>
                <a:lnTo>
                  <a:pt x="438775" y="6845300"/>
                </a:lnTo>
                <a:lnTo>
                  <a:pt x="447409" y="6858000"/>
                </a:lnTo>
                <a:lnTo>
                  <a:pt x="495828" y="6858000"/>
                </a:lnTo>
                <a:lnTo>
                  <a:pt x="503248" y="6845300"/>
                </a:lnTo>
                <a:lnTo>
                  <a:pt x="509049" y="6832600"/>
                </a:lnTo>
                <a:lnTo>
                  <a:pt x="514976" y="6819900"/>
                </a:lnTo>
                <a:lnTo>
                  <a:pt x="521025" y="6807200"/>
                </a:lnTo>
                <a:lnTo>
                  <a:pt x="527190" y="6794500"/>
                </a:lnTo>
                <a:lnTo>
                  <a:pt x="533468" y="6781800"/>
                </a:lnTo>
                <a:lnTo>
                  <a:pt x="539855" y="6756400"/>
                </a:lnTo>
                <a:lnTo>
                  <a:pt x="552934" y="6705600"/>
                </a:lnTo>
                <a:lnTo>
                  <a:pt x="566393" y="6654800"/>
                </a:lnTo>
                <a:lnTo>
                  <a:pt x="580195" y="6604000"/>
                </a:lnTo>
                <a:lnTo>
                  <a:pt x="587214" y="6565900"/>
                </a:lnTo>
                <a:lnTo>
                  <a:pt x="594306" y="6527800"/>
                </a:lnTo>
                <a:lnTo>
                  <a:pt x="601465" y="6502400"/>
                </a:lnTo>
                <a:lnTo>
                  <a:pt x="608689" y="6464300"/>
                </a:lnTo>
                <a:lnTo>
                  <a:pt x="615971" y="6426200"/>
                </a:lnTo>
                <a:lnTo>
                  <a:pt x="623309" y="6388100"/>
                </a:lnTo>
                <a:lnTo>
                  <a:pt x="630697" y="6337300"/>
                </a:lnTo>
                <a:lnTo>
                  <a:pt x="638130" y="6299200"/>
                </a:lnTo>
                <a:lnTo>
                  <a:pt x="645606" y="6261100"/>
                </a:lnTo>
                <a:lnTo>
                  <a:pt x="653118" y="6210300"/>
                </a:lnTo>
                <a:lnTo>
                  <a:pt x="660663" y="6159500"/>
                </a:lnTo>
                <a:lnTo>
                  <a:pt x="668236" y="6121400"/>
                </a:lnTo>
                <a:lnTo>
                  <a:pt x="683449" y="6019800"/>
                </a:lnTo>
                <a:lnTo>
                  <a:pt x="706368" y="5867400"/>
                </a:lnTo>
                <a:lnTo>
                  <a:pt x="714017" y="5803900"/>
                </a:lnTo>
                <a:lnTo>
                  <a:pt x="729300" y="5702300"/>
                </a:lnTo>
                <a:lnTo>
                  <a:pt x="736927" y="5638800"/>
                </a:lnTo>
                <a:lnTo>
                  <a:pt x="744537" y="5588000"/>
                </a:lnTo>
                <a:lnTo>
                  <a:pt x="759690" y="5461000"/>
                </a:lnTo>
                <a:lnTo>
                  <a:pt x="767225" y="5410200"/>
                </a:lnTo>
                <a:lnTo>
                  <a:pt x="774725" y="5346700"/>
                </a:lnTo>
                <a:lnTo>
                  <a:pt x="782187" y="5283200"/>
                </a:lnTo>
                <a:lnTo>
                  <a:pt x="789606" y="5219700"/>
                </a:lnTo>
                <a:lnTo>
                  <a:pt x="796978" y="5168900"/>
                </a:lnTo>
                <a:lnTo>
                  <a:pt x="804298" y="5105400"/>
                </a:lnTo>
                <a:lnTo>
                  <a:pt x="811561" y="5041900"/>
                </a:lnTo>
                <a:lnTo>
                  <a:pt x="818764" y="4978400"/>
                </a:lnTo>
                <a:lnTo>
                  <a:pt x="825901" y="4914900"/>
                </a:lnTo>
                <a:lnTo>
                  <a:pt x="832969" y="4851400"/>
                </a:lnTo>
                <a:lnTo>
                  <a:pt x="839963" y="4787900"/>
                </a:lnTo>
                <a:lnTo>
                  <a:pt x="846878" y="4724400"/>
                </a:lnTo>
                <a:lnTo>
                  <a:pt x="853710" y="4660900"/>
                </a:lnTo>
                <a:lnTo>
                  <a:pt x="860455" y="4597400"/>
                </a:lnTo>
                <a:lnTo>
                  <a:pt x="867108" y="4521200"/>
                </a:lnTo>
                <a:lnTo>
                  <a:pt x="873665" y="4457700"/>
                </a:lnTo>
                <a:lnTo>
                  <a:pt x="880121" y="4394200"/>
                </a:lnTo>
                <a:lnTo>
                  <a:pt x="886472" y="4330700"/>
                </a:lnTo>
                <a:lnTo>
                  <a:pt x="892713" y="4267200"/>
                </a:lnTo>
                <a:lnTo>
                  <a:pt x="898840" y="4203700"/>
                </a:lnTo>
                <a:lnTo>
                  <a:pt x="904848" y="4140200"/>
                </a:lnTo>
                <a:lnTo>
                  <a:pt x="910734" y="4076700"/>
                </a:lnTo>
                <a:lnTo>
                  <a:pt x="916492" y="4013200"/>
                </a:lnTo>
                <a:lnTo>
                  <a:pt x="922118" y="3949700"/>
                </a:lnTo>
                <a:lnTo>
                  <a:pt x="927608" y="3886200"/>
                </a:lnTo>
                <a:lnTo>
                  <a:pt x="932957" y="3822700"/>
                </a:lnTo>
                <a:lnTo>
                  <a:pt x="938161" y="3759200"/>
                </a:lnTo>
                <a:lnTo>
                  <a:pt x="943216" y="3695700"/>
                </a:lnTo>
                <a:lnTo>
                  <a:pt x="948116" y="3632200"/>
                </a:lnTo>
                <a:lnTo>
                  <a:pt x="952858" y="3568700"/>
                </a:lnTo>
                <a:lnTo>
                  <a:pt x="957437" y="3517900"/>
                </a:lnTo>
                <a:lnTo>
                  <a:pt x="961848" y="3454400"/>
                </a:lnTo>
                <a:lnTo>
                  <a:pt x="966088" y="3390900"/>
                </a:lnTo>
                <a:lnTo>
                  <a:pt x="970151" y="3340100"/>
                </a:lnTo>
                <a:lnTo>
                  <a:pt x="974033" y="3276600"/>
                </a:lnTo>
                <a:lnTo>
                  <a:pt x="977731" y="3213100"/>
                </a:lnTo>
                <a:lnTo>
                  <a:pt x="981238" y="3162300"/>
                </a:lnTo>
                <a:lnTo>
                  <a:pt x="984552" y="3111500"/>
                </a:lnTo>
                <a:lnTo>
                  <a:pt x="987667" y="3048000"/>
                </a:lnTo>
                <a:lnTo>
                  <a:pt x="990579" y="2997200"/>
                </a:lnTo>
                <a:lnTo>
                  <a:pt x="993283" y="2946400"/>
                </a:lnTo>
                <a:lnTo>
                  <a:pt x="995776" y="2895600"/>
                </a:lnTo>
                <a:lnTo>
                  <a:pt x="998052" y="2844800"/>
                </a:lnTo>
                <a:lnTo>
                  <a:pt x="1000108" y="2794000"/>
                </a:lnTo>
                <a:lnTo>
                  <a:pt x="1001939" y="2743200"/>
                </a:lnTo>
                <a:lnTo>
                  <a:pt x="1003539" y="2692400"/>
                </a:lnTo>
                <a:lnTo>
                  <a:pt x="1004906" y="2654300"/>
                </a:lnTo>
                <a:lnTo>
                  <a:pt x="1006034" y="2603500"/>
                </a:lnTo>
                <a:lnTo>
                  <a:pt x="1006920" y="2565400"/>
                </a:lnTo>
                <a:lnTo>
                  <a:pt x="1007558" y="2514600"/>
                </a:lnTo>
                <a:lnTo>
                  <a:pt x="1007943" y="2476500"/>
                </a:lnTo>
                <a:lnTo>
                  <a:pt x="1007987" y="2463800"/>
                </a:lnTo>
                <a:lnTo>
                  <a:pt x="1008073" y="2438400"/>
                </a:lnTo>
                <a:lnTo>
                  <a:pt x="1007857" y="2400300"/>
                </a:lnTo>
                <a:lnTo>
                  <a:pt x="1007786" y="2387600"/>
                </a:lnTo>
                <a:lnTo>
                  <a:pt x="1006933" y="2324100"/>
                </a:lnTo>
                <a:lnTo>
                  <a:pt x="1005529" y="2260600"/>
                </a:lnTo>
                <a:lnTo>
                  <a:pt x="1003590" y="2209800"/>
                </a:lnTo>
                <a:lnTo>
                  <a:pt x="1001129" y="2146300"/>
                </a:lnTo>
                <a:lnTo>
                  <a:pt x="998162" y="2082800"/>
                </a:lnTo>
                <a:lnTo>
                  <a:pt x="994704" y="2019300"/>
                </a:lnTo>
                <a:lnTo>
                  <a:pt x="990769" y="1955800"/>
                </a:lnTo>
                <a:lnTo>
                  <a:pt x="986371" y="1905000"/>
                </a:lnTo>
                <a:lnTo>
                  <a:pt x="981527" y="1841500"/>
                </a:lnTo>
                <a:lnTo>
                  <a:pt x="976249" y="1778000"/>
                </a:lnTo>
                <a:lnTo>
                  <a:pt x="970554" y="1714500"/>
                </a:lnTo>
                <a:lnTo>
                  <a:pt x="964456" y="1651000"/>
                </a:lnTo>
                <a:lnTo>
                  <a:pt x="957969" y="1600200"/>
                </a:lnTo>
                <a:lnTo>
                  <a:pt x="951109" y="1536700"/>
                </a:lnTo>
                <a:lnTo>
                  <a:pt x="943889" y="1473200"/>
                </a:lnTo>
                <a:lnTo>
                  <a:pt x="936326" y="1409700"/>
                </a:lnTo>
                <a:lnTo>
                  <a:pt x="928433" y="1346200"/>
                </a:lnTo>
                <a:lnTo>
                  <a:pt x="920226" y="1295400"/>
                </a:lnTo>
                <a:lnTo>
                  <a:pt x="911719" y="1231900"/>
                </a:lnTo>
                <a:lnTo>
                  <a:pt x="902927" y="1181100"/>
                </a:lnTo>
                <a:lnTo>
                  <a:pt x="893864" y="1117600"/>
                </a:lnTo>
                <a:lnTo>
                  <a:pt x="884545" y="1066800"/>
                </a:lnTo>
                <a:lnTo>
                  <a:pt x="874986" y="1003300"/>
                </a:lnTo>
                <a:lnTo>
                  <a:pt x="865201" y="952500"/>
                </a:lnTo>
                <a:lnTo>
                  <a:pt x="855204" y="901700"/>
                </a:lnTo>
                <a:lnTo>
                  <a:pt x="845011" y="838200"/>
                </a:lnTo>
                <a:lnTo>
                  <a:pt x="834635" y="787400"/>
                </a:lnTo>
                <a:lnTo>
                  <a:pt x="824093" y="736600"/>
                </a:lnTo>
                <a:lnTo>
                  <a:pt x="813398" y="685800"/>
                </a:lnTo>
                <a:lnTo>
                  <a:pt x="802566" y="635000"/>
                </a:lnTo>
                <a:lnTo>
                  <a:pt x="791610" y="596900"/>
                </a:lnTo>
                <a:lnTo>
                  <a:pt x="780547" y="546100"/>
                </a:lnTo>
                <a:lnTo>
                  <a:pt x="769390" y="495300"/>
                </a:lnTo>
                <a:lnTo>
                  <a:pt x="758154" y="457200"/>
                </a:lnTo>
                <a:lnTo>
                  <a:pt x="746855" y="419100"/>
                </a:lnTo>
                <a:lnTo>
                  <a:pt x="735506" y="381000"/>
                </a:lnTo>
                <a:lnTo>
                  <a:pt x="689915" y="228600"/>
                </a:lnTo>
                <a:lnTo>
                  <a:pt x="667208" y="177800"/>
                </a:lnTo>
                <a:lnTo>
                  <a:pt x="655928" y="139700"/>
                </a:lnTo>
                <a:lnTo>
                  <a:pt x="644717" y="114300"/>
                </a:lnTo>
                <a:lnTo>
                  <a:pt x="633589" y="101600"/>
                </a:lnTo>
                <a:lnTo>
                  <a:pt x="622560" y="76200"/>
                </a:lnTo>
                <a:lnTo>
                  <a:pt x="611644" y="63500"/>
                </a:lnTo>
                <a:lnTo>
                  <a:pt x="600856" y="38100"/>
                </a:lnTo>
                <a:lnTo>
                  <a:pt x="590210" y="25400"/>
                </a:lnTo>
                <a:lnTo>
                  <a:pt x="579722" y="12700"/>
                </a:lnTo>
                <a:lnTo>
                  <a:pt x="569406" y="12700"/>
                </a:lnTo>
                <a:lnTo>
                  <a:pt x="5658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71930" y="0"/>
            <a:ext cx="1008380" cy="6858000"/>
          </a:xfrm>
          <a:custGeom>
            <a:avLst/>
            <a:gdLst/>
            <a:ahLst/>
            <a:cxnLst/>
            <a:rect l="l" t="t" r="r" b="b"/>
            <a:pathLst>
              <a:path w="1008380" h="6858000">
                <a:moveTo>
                  <a:pt x="479251" y="6858000"/>
                </a:moveTo>
                <a:lnTo>
                  <a:pt x="509102" y="6828419"/>
                </a:lnTo>
                <a:lnTo>
                  <a:pt x="527243" y="6787292"/>
                </a:lnTo>
                <a:lnTo>
                  <a:pt x="539907" y="6749899"/>
                </a:lnTo>
                <a:lnTo>
                  <a:pt x="552987" y="6704906"/>
                </a:lnTo>
                <a:lnTo>
                  <a:pt x="566445" y="6652643"/>
                </a:lnTo>
                <a:lnTo>
                  <a:pt x="580247" y="6593436"/>
                </a:lnTo>
                <a:lnTo>
                  <a:pt x="594358" y="6527613"/>
                </a:lnTo>
                <a:lnTo>
                  <a:pt x="608741" y="6455502"/>
                </a:lnTo>
                <a:lnTo>
                  <a:pt x="616024" y="6417190"/>
                </a:lnTo>
                <a:lnTo>
                  <a:pt x="623361" y="6377429"/>
                </a:lnTo>
                <a:lnTo>
                  <a:pt x="630749" y="6336260"/>
                </a:lnTo>
                <a:lnTo>
                  <a:pt x="638183" y="6293723"/>
                </a:lnTo>
                <a:lnTo>
                  <a:pt x="645658" y="6249860"/>
                </a:lnTo>
                <a:lnTo>
                  <a:pt x="653170" y="6204711"/>
                </a:lnTo>
                <a:lnTo>
                  <a:pt x="660715" y="6158318"/>
                </a:lnTo>
                <a:lnTo>
                  <a:pt x="668288" y="6110721"/>
                </a:lnTo>
                <a:lnTo>
                  <a:pt x="675885" y="6061961"/>
                </a:lnTo>
                <a:lnTo>
                  <a:pt x="683501" y="6012079"/>
                </a:lnTo>
                <a:lnTo>
                  <a:pt x="691132" y="5961117"/>
                </a:lnTo>
                <a:lnTo>
                  <a:pt x="698773" y="5909114"/>
                </a:lnTo>
                <a:lnTo>
                  <a:pt x="706420" y="5856113"/>
                </a:lnTo>
                <a:lnTo>
                  <a:pt x="714069" y="5802153"/>
                </a:lnTo>
                <a:lnTo>
                  <a:pt x="721715" y="5747277"/>
                </a:lnTo>
                <a:lnTo>
                  <a:pt x="729353" y="5691524"/>
                </a:lnTo>
                <a:lnTo>
                  <a:pt x="736979" y="5634936"/>
                </a:lnTo>
                <a:lnTo>
                  <a:pt x="744589" y="5577554"/>
                </a:lnTo>
                <a:lnTo>
                  <a:pt x="752179" y="5519418"/>
                </a:lnTo>
                <a:lnTo>
                  <a:pt x="759743" y="5460570"/>
                </a:lnTo>
                <a:lnTo>
                  <a:pt x="767277" y="5401050"/>
                </a:lnTo>
                <a:lnTo>
                  <a:pt x="774778" y="5340900"/>
                </a:lnTo>
                <a:lnTo>
                  <a:pt x="782240" y="5280161"/>
                </a:lnTo>
                <a:lnTo>
                  <a:pt x="789659" y="5218872"/>
                </a:lnTo>
                <a:lnTo>
                  <a:pt x="797030" y="5157076"/>
                </a:lnTo>
                <a:lnTo>
                  <a:pt x="804350" y="5094813"/>
                </a:lnTo>
                <a:lnTo>
                  <a:pt x="811613" y="5032125"/>
                </a:lnTo>
                <a:lnTo>
                  <a:pt x="818816" y="4969051"/>
                </a:lnTo>
                <a:lnTo>
                  <a:pt x="825954" y="4905633"/>
                </a:lnTo>
                <a:lnTo>
                  <a:pt x="833021" y="4841913"/>
                </a:lnTo>
                <a:lnTo>
                  <a:pt x="840015" y="4777930"/>
                </a:lnTo>
                <a:lnTo>
                  <a:pt x="846930" y="4713726"/>
                </a:lnTo>
                <a:lnTo>
                  <a:pt x="853763" y="4649342"/>
                </a:lnTo>
                <a:lnTo>
                  <a:pt x="860508" y="4584819"/>
                </a:lnTo>
                <a:lnTo>
                  <a:pt x="867161" y="4520197"/>
                </a:lnTo>
                <a:lnTo>
                  <a:pt x="873717" y="4455518"/>
                </a:lnTo>
                <a:lnTo>
                  <a:pt x="880173" y="4390823"/>
                </a:lnTo>
                <a:lnTo>
                  <a:pt x="886524" y="4326152"/>
                </a:lnTo>
                <a:lnTo>
                  <a:pt x="892765" y="4261546"/>
                </a:lnTo>
                <a:lnTo>
                  <a:pt x="898892" y="4197047"/>
                </a:lnTo>
                <a:lnTo>
                  <a:pt x="904901" y="4132695"/>
                </a:lnTo>
                <a:lnTo>
                  <a:pt x="910786" y="4068531"/>
                </a:lnTo>
                <a:lnTo>
                  <a:pt x="916544" y="4004597"/>
                </a:lnTo>
                <a:lnTo>
                  <a:pt x="922171" y="3940932"/>
                </a:lnTo>
                <a:lnTo>
                  <a:pt x="927661" y="3877579"/>
                </a:lnTo>
                <a:lnTo>
                  <a:pt x="933010" y="3814578"/>
                </a:lnTo>
                <a:lnTo>
                  <a:pt x="938214" y="3751969"/>
                </a:lnTo>
                <a:lnTo>
                  <a:pt x="943268" y="3689795"/>
                </a:lnTo>
                <a:lnTo>
                  <a:pt x="948168" y="3628095"/>
                </a:lnTo>
                <a:lnTo>
                  <a:pt x="952910" y="3566911"/>
                </a:lnTo>
                <a:lnTo>
                  <a:pt x="957489" y="3506284"/>
                </a:lnTo>
                <a:lnTo>
                  <a:pt x="961900" y="3446254"/>
                </a:lnTo>
                <a:lnTo>
                  <a:pt x="966140" y="3386863"/>
                </a:lnTo>
                <a:lnTo>
                  <a:pt x="970203" y="3328151"/>
                </a:lnTo>
                <a:lnTo>
                  <a:pt x="974086" y="3270160"/>
                </a:lnTo>
                <a:lnTo>
                  <a:pt x="977783" y="3212930"/>
                </a:lnTo>
                <a:lnTo>
                  <a:pt x="981291" y="3156503"/>
                </a:lnTo>
                <a:lnTo>
                  <a:pt x="984604" y="3100919"/>
                </a:lnTo>
                <a:lnTo>
                  <a:pt x="987719" y="3046219"/>
                </a:lnTo>
                <a:lnTo>
                  <a:pt x="990631" y="2992444"/>
                </a:lnTo>
                <a:lnTo>
                  <a:pt x="993336" y="2939635"/>
                </a:lnTo>
                <a:lnTo>
                  <a:pt x="995828" y="2887833"/>
                </a:lnTo>
                <a:lnTo>
                  <a:pt x="998105" y="2837080"/>
                </a:lnTo>
                <a:lnTo>
                  <a:pt x="1000161" y="2787415"/>
                </a:lnTo>
                <a:lnTo>
                  <a:pt x="1001991" y="2738880"/>
                </a:lnTo>
                <a:lnTo>
                  <a:pt x="1003592" y="2691515"/>
                </a:lnTo>
                <a:lnTo>
                  <a:pt x="1004959" y="2645363"/>
                </a:lnTo>
                <a:lnTo>
                  <a:pt x="1006087" y="2600463"/>
                </a:lnTo>
                <a:lnTo>
                  <a:pt x="1006972" y="2556857"/>
                </a:lnTo>
                <a:lnTo>
                  <a:pt x="1007610" y="2514585"/>
                </a:lnTo>
                <a:lnTo>
                  <a:pt x="1007996" y="2473688"/>
                </a:lnTo>
                <a:lnTo>
                  <a:pt x="1008126" y="2434209"/>
                </a:lnTo>
                <a:lnTo>
                  <a:pt x="1007838" y="2376068"/>
                </a:lnTo>
                <a:lnTo>
                  <a:pt x="1006985" y="2317319"/>
                </a:lnTo>
                <a:lnTo>
                  <a:pt x="1005581" y="2258024"/>
                </a:lnTo>
                <a:lnTo>
                  <a:pt x="1003642" y="2198247"/>
                </a:lnTo>
                <a:lnTo>
                  <a:pt x="1001182" y="2138051"/>
                </a:lnTo>
                <a:lnTo>
                  <a:pt x="998215" y="2077499"/>
                </a:lnTo>
                <a:lnTo>
                  <a:pt x="994756" y="2016655"/>
                </a:lnTo>
                <a:lnTo>
                  <a:pt x="990821" y="1955582"/>
                </a:lnTo>
                <a:lnTo>
                  <a:pt x="986424" y="1894343"/>
                </a:lnTo>
                <a:lnTo>
                  <a:pt x="981579" y="1833001"/>
                </a:lnTo>
                <a:lnTo>
                  <a:pt x="976302" y="1771620"/>
                </a:lnTo>
                <a:lnTo>
                  <a:pt x="970606" y="1710264"/>
                </a:lnTo>
                <a:lnTo>
                  <a:pt x="964508" y="1648994"/>
                </a:lnTo>
                <a:lnTo>
                  <a:pt x="958021" y="1587875"/>
                </a:lnTo>
                <a:lnTo>
                  <a:pt x="951161" y="1526970"/>
                </a:lnTo>
                <a:lnTo>
                  <a:pt x="943942" y="1466341"/>
                </a:lnTo>
                <a:lnTo>
                  <a:pt x="936378" y="1406054"/>
                </a:lnTo>
                <a:lnTo>
                  <a:pt x="928486" y="1346169"/>
                </a:lnTo>
                <a:lnTo>
                  <a:pt x="920278" y="1286752"/>
                </a:lnTo>
                <a:lnTo>
                  <a:pt x="911771" y="1227865"/>
                </a:lnTo>
                <a:lnTo>
                  <a:pt x="902979" y="1169571"/>
                </a:lnTo>
                <a:lnTo>
                  <a:pt x="893916" y="1111934"/>
                </a:lnTo>
                <a:lnTo>
                  <a:pt x="884598" y="1055017"/>
                </a:lnTo>
                <a:lnTo>
                  <a:pt x="875039" y="998884"/>
                </a:lnTo>
                <a:lnTo>
                  <a:pt x="865253" y="943596"/>
                </a:lnTo>
                <a:lnTo>
                  <a:pt x="855257" y="889219"/>
                </a:lnTo>
                <a:lnTo>
                  <a:pt x="845063" y="835815"/>
                </a:lnTo>
                <a:lnTo>
                  <a:pt x="834688" y="783447"/>
                </a:lnTo>
                <a:lnTo>
                  <a:pt x="824145" y="732179"/>
                </a:lnTo>
                <a:lnTo>
                  <a:pt x="813451" y="682073"/>
                </a:lnTo>
                <a:lnTo>
                  <a:pt x="802618" y="633194"/>
                </a:lnTo>
                <a:lnTo>
                  <a:pt x="791663" y="585605"/>
                </a:lnTo>
                <a:lnTo>
                  <a:pt x="780599" y="539368"/>
                </a:lnTo>
                <a:lnTo>
                  <a:pt x="769442" y="494547"/>
                </a:lnTo>
                <a:lnTo>
                  <a:pt x="758207" y="451205"/>
                </a:lnTo>
                <a:lnTo>
                  <a:pt x="746907" y="409406"/>
                </a:lnTo>
                <a:lnTo>
                  <a:pt x="735558" y="369213"/>
                </a:lnTo>
                <a:lnTo>
                  <a:pt x="724175" y="330689"/>
                </a:lnTo>
                <a:lnTo>
                  <a:pt x="712773" y="293897"/>
                </a:lnTo>
                <a:lnTo>
                  <a:pt x="689967" y="225764"/>
                </a:lnTo>
                <a:lnTo>
                  <a:pt x="667260" y="165319"/>
                </a:lnTo>
                <a:lnTo>
                  <a:pt x="644769" y="113070"/>
                </a:lnTo>
                <a:lnTo>
                  <a:pt x="622613" y="69521"/>
                </a:lnTo>
                <a:lnTo>
                  <a:pt x="600908" y="35180"/>
                </a:lnTo>
                <a:lnTo>
                  <a:pt x="569458" y="2040"/>
                </a:lnTo>
                <a:lnTo>
                  <a:pt x="565951" y="0"/>
                </a:lnTo>
              </a:path>
              <a:path w="1008380" h="6858000">
                <a:moveTo>
                  <a:pt x="520974" y="0"/>
                </a:moveTo>
                <a:lnTo>
                  <a:pt x="496747" y="29990"/>
                </a:lnTo>
                <a:lnTo>
                  <a:pt x="476164" y="75035"/>
                </a:lnTo>
                <a:lnTo>
                  <a:pt x="461736" y="115423"/>
                </a:lnTo>
                <a:lnTo>
                  <a:pt x="446803" y="163666"/>
                </a:lnTo>
                <a:lnTo>
                  <a:pt x="431414" y="219394"/>
                </a:lnTo>
                <a:lnTo>
                  <a:pt x="415622" y="282237"/>
                </a:lnTo>
                <a:lnTo>
                  <a:pt x="399476" y="351825"/>
                </a:lnTo>
                <a:lnTo>
                  <a:pt x="383028" y="427788"/>
                </a:lnTo>
                <a:lnTo>
                  <a:pt x="374707" y="468045"/>
                </a:lnTo>
                <a:lnTo>
                  <a:pt x="366328" y="509757"/>
                </a:lnTo>
                <a:lnTo>
                  <a:pt x="357900" y="552878"/>
                </a:lnTo>
                <a:lnTo>
                  <a:pt x="349427" y="597361"/>
                </a:lnTo>
                <a:lnTo>
                  <a:pt x="340917" y="643161"/>
                </a:lnTo>
                <a:lnTo>
                  <a:pt x="332376" y="690231"/>
                </a:lnTo>
                <a:lnTo>
                  <a:pt x="323810" y="738525"/>
                </a:lnTo>
                <a:lnTo>
                  <a:pt x="315226" y="787997"/>
                </a:lnTo>
                <a:lnTo>
                  <a:pt x="306629" y="838600"/>
                </a:lnTo>
                <a:lnTo>
                  <a:pt x="298026" y="890288"/>
                </a:lnTo>
                <a:lnTo>
                  <a:pt x="289424" y="943016"/>
                </a:lnTo>
                <a:lnTo>
                  <a:pt x="280829" y="996735"/>
                </a:lnTo>
                <a:lnTo>
                  <a:pt x="272247" y="1051402"/>
                </a:lnTo>
                <a:lnTo>
                  <a:pt x="263684" y="1106969"/>
                </a:lnTo>
                <a:lnTo>
                  <a:pt x="255147" y="1163389"/>
                </a:lnTo>
                <a:lnTo>
                  <a:pt x="246643" y="1220618"/>
                </a:lnTo>
                <a:lnTo>
                  <a:pt x="238177" y="1278608"/>
                </a:lnTo>
                <a:lnTo>
                  <a:pt x="229756" y="1337313"/>
                </a:lnTo>
                <a:lnTo>
                  <a:pt x="221386" y="1396687"/>
                </a:lnTo>
                <a:lnTo>
                  <a:pt x="213074" y="1456685"/>
                </a:lnTo>
                <a:lnTo>
                  <a:pt x="204826" y="1517258"/>
                </a:lnTo>
                <a:lnTo>
                  <a:pt x="196648" y="1578362"/>
                </a:lnTo>
                <a:lnTo>
                  <a:pt x="188547" y="1639951"/>
                </a:lnTo>
                <a:lnTo>
                  <a:pt x="180529" y="1701977"/>
                </a:lnTo>
                <a:lnTo>
                  <a:pt x="172600" y="1764394"/>
                </a:lnTo>
                <a:lnTo>
                  <a:pt x="164766" y="1827157"/>
                </a:lnTo>
                <a:lnTo>
                  <a:pt x="157035" y="1890219"/>
                </a:lnTo>
                <a:lnTo>
                  <a:pt x="149412" y="1953535"/>
                </a:lnTo>
                <a:lnTo>
                  <a:pt x="141904" y="2017056"/>
                </a:lnTo>
                <a:lnTo>
                  <a:pt x="134517" y="2080738"/>
                </a:lnTo>
                <a:lnTo>
                  <a:pt x="127257" y="2144535"/>
                </a:lnTo>
                <a:lnTo>
                  <a:pt x="120131" y="2208399"/>
                </a:lnTo>
                <a:lnTo>
                  <a:pt x="113145" y="2272285"/>
                </a:lnTo>
                <a:lnTo>
                  <a:pt x="106305" y="2336147"/>
                </a:lnTo>
                <a:lnTo>
                  <a:pt x="99618" y="2399938"/>
                </a:lnTo>
                <a:lnTo>
                  <a:pt x="93091" y="2463611"/>
                </a:lnTo>
                <a:lnTo>
                  <a:pt x="86728" y="2527122"/>
                </a:lnTo>
                <a:lnTo>
                  <a:pt x="80538" y="2590423"/>
                </a:lnTo>
                <a:lnTo>
                  <a:pt x="74525" y="2653468"/>
                </a:lnTo>
                <a:lnTo>
                  <a:pt x="68698" y="2716212"/>
                </a:lnTo>
                <a:lnTo>
                  <a:pt x="63060" y="2778607"/>
                </a:lnTo>
                <a:lnTo>
                  <a:pt x="57621" y="2840608"/>
                </a:lnTo>
                <a:lnTo>
                  <a:pt x="52384" y="2902168"/>
                </a:lnTo>
                <a:lnTo>
                  <a:pt x="47358" y="2963241"/>
                </a:lnTo>
                <a:lnTo>
                  <a:pt x="42547" y="3023781"/>
                </a:lnTo>
                <a:lnTo>
                  <a:pt x="37960" y="3083742"/>
                </a:lnTo>
                <a:lnTo>
                  <a:pt x="33601" y="3143077"/>
                </a:lnTo>
                <a:lnTo>
                  <a:pt x="29477" y="3201740"/>
                </a:lnTo>
                <a:lnTo>
                  <a:pt x="25595" y="3259685"/>
                </a:lnTo>
                <a:lnTo>
                  <a:pt x="21961" y="3316866"/>
                </a:lnTo>
                <a:lnTo>
                  <a:pt x="18581" y="3373236"/>
                </a:lnTo>
                <a:lnTo>
                  <a:pt x="15462" y="3428749"/>
                </a:lnTo>
                <a:lnTo>
                  <a:pt x="12610" y="3483360"/>
                </a:lnTo>
                <a:lnTo>
                  <a:pt x="10031" y="3537021"/>
                </a:lnTo>
                <a:lnTo>
                  <a:pt x="7732" y="3589686"/>
                </a:lnTo>
                <a:lnTo>
                  <a:pt x="5718" y="3641310"/>
                </a:lnTo>
                <a:lnTo>
                  <a:pt x="3997" y="3691845"/>
                </a:lnTo>
                <a:lnTo>
                  <a:pt x="2575" y="3741247"/>
                </a:lnTo>
                <a:lnTo>
                  <a:pt x="1458" y="3789468"/>
                </a:lnTo>
                <a:lnTo>
                  <a:pt x="652" y="3836462"/>
                </a:lnTo>
                <a:lnTo>
                  <a:pt x="164" y="3882183"/>
                </a:lnTo>
                <a:lnTo>
                  <a:pt x="0" y="3926586"/>
                </a:lnTo>
                <a:lnTo>
                  <a:pt x="209" y="3976571"/>
                </a:lnTo>
                <a:lnTo>
                  <a:pt x="832" y="4027615"/>
                </a:lnTo>
                <a:lnTo>
                  <a:pt x="1858" y="4079661"/>
                </a:lnTo>
                <a:lnTo>
                  <a:pt x="3279" y="4132651"/>
                </a:lnTo>
                <a:lnTo>
                  <a:pt x="5086" y="4186527"/>
                </a:lnTo>
                <a:lnTo>
                  <a:pt x="7269" y="4241231"/>
                </a:lnTo>
                <a:lnTo>
                  <a:pt x="9820" y="4296707"/>
                </a:lnTo>
                <a:lnTo>
                  <a:pt x="12728" y="4352895"/>
                </a:lnTo>
                <a:lnTo>
                  <a:pt x="15986" y="4409739"/>
                </a:lnTo>
                <a:lnTo>
                  <a:pt x="19583" y="4467181"/>
                </a:lnTo>
                <a:lnTo>
                  <a:pt x="23510" y="4525163"/>
                </a:lnTo>
                <a:lnTo>
                  <a:pt x="27759" y="4583627"/>
                </a:lnTo>
                <a:lnTo>
                  <a:pt x="32321" y="4642516"/>
                </a:lnTo>
                <a:lnTo>
                  <a:pt x="37185" y="4701772"/>
                </a:lnTo>
                <a:lnTo>
                  <a:pt x="42343" y="4761337"/>
                </a:lnTo>
                <a:lnTo>
                  <a:pt x="47786" y="4821154"/>
                </a:lnTo>
                <a:lnTo>
                  <a:pt x="53505" y="4881165"/>
                </a:lnTo>
                <a:lnTo>
                  <a:pt x="59490" y="4941312"/>
                </a:lnTo>
                <a:lnTo>
                  <a:pt x="65732" y="5001538"/>
                </a:lnTo>
                <a:lnTo>
                  <a:pt x="72223" y="5061784"/>
                </a:lnTo>
                <a:lnTo>
                  <a:pt x="78952" y="5121994"/>
                </a:lnTo>
                <a:lnTo>
                  <a:pt x="85911" y="5182109"/>
                </a:lnTo>
                <a:lnTo>
                  <a:pt x="93091" y="5242072"/>
                </a:lnTo>
                <a:lnTo>
                  <a:pt x="100482" y="5301825"/>
                </a:lnTo>
                <a:lnTo>
                  <a:pt x="108075" y="5361310"/>
                </a:lnTo>
                <a:lnTo>
                  <a:pt x="115861" y="5420470"/>
                </a:lnTo>
                <a:lnTo>
                  <a:pt x="123832" y="5479247"/>
                </a:lnTo>
                <a:lnTo>
                  <a:pt x="131977" y="5537583"/>
                </a:lnTo>
                <a:lnTo>
                  <a:pt x="140287" y="5595421"/>
                </a:lnTo>
                <a:lnTo>
                  <a:pt x="148755" y="5652703"/>
                </a:lnTo>
                <a:lnTo>
                  <a:pt x="157369" y="5709372"/>
                </a:lnTo>
                <a:lnTo>
                  <a:pt x="166121" y="5765368"/>
                </a:lnTo>
                <a:lnTo>
                  <a:pt x="175003" y="5820636"/>
                </a:lnTo>
                <a:lnTo>
                  <a:pt x="184004" y="5875117"/>
                </a:lnTo>
                <a:lnTo>
                  <a:pt x="193116" y="5928753"/>
                </a:lnTo>
                <a:lnTo>
                  <a:pt x="202329" y="5981487"/>
                </a:lnTo>
                <a:lnTo>
                  <a:pt x="211635" y="6033261"/>
                </a:lnTo>
                <a:lnTo>
                  <a:pt x="221024" y="6084017"/>
                </a:lnTo>
                <a:lnTo>
                  <a:pt x="230486" y="6133699"/>
                </a:lnTo>
                <a:lnTo>
                  <a:pt x="240014" y="6182247"/>
                </a:lnTo>
                <a:lnTo>
                  <a:pt x="249597" y="6229604"/>
                </a:lnTo>
                <a:lnTo>
                  <a:pt x="259227" y="6275713"/>
                </a:lnTo>
                <a:lnTo>
                  <a:pt x="268893" y="6320517"/>
                </a:lnTo>
                <a:lnTo>
                  <a:pt x="278588" y="6363956"/>
                </a:lnTo>
                <a:lnTo>
                  <a:pt x="288302" y="6405974"/>
                </a:lnTo>
                <a:lnTo>
                  <a:pt x="298026" y="6446513"/>
                </a:lnTo>
                <a:lnTo>
                  <a:pt x="307751" y="6485515"/>
                </a:lnTo>
                <a:lnTo>
                  <a:pt x="317466" y="6522922"/>
                </a:lnTo>
                <a:lnTo>
                  <a:pt x="336836" y="6592723"/>
                </a:lnTo>
                <a:lnTo>
                  <a:pt x="356062" y="6655453"/>
                </a:lnTo>
                <a:lnTo>
                  <a:pt x="375070" y="6710651"/>
                </a:lnTo>
                <a:lnTo>
                  <a:pt x="393787" y="6757856"/>
                </a:lnTo>
                <a:lnTo>
                  <a:pt x="412140" y="6796606"/>
                </a:lnTo>
                <a:lnTo>
                  <a:pt x="438827" y="6837869"/>
                </a:lnTo>
                <a:lnTo>
                  <a:pt x="464283" y="6857511"/>
                </a:lnTo>
                <a:lnTo>
                  <a:pt x="466989" y="6858000"/>
                </a:lnTo>
              </a:path>
            </a:pathLst>
          </a:custGeom>
          <a:ln w="990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4127" y="1412747"/>
            <a:ext cx="8012430" cy="5184648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264538" y="51435"/>
            <a:ext cx="7772400" cy="1362075"/>
          </a:xfrm>
          <a:custGeom>
            <a:avLst/>
            <a:gdLst/>
            <a:ahLst/>
            <a:cxnLst/>
            <a:rect l="l" t="t" r="r" b="b"/>
            <a:pathLst>
              <a:path w="7772400" h="1362075">
                <a:moveTo>
                  <a:pt x="7772400" y="0"/>
                </a:moveTo>
                <a:lnTo>
                  <a:pt x="0" y="0"/>
                </a:lnTo>
                <a:lnTo>
                  <a:pt x="0" y="1361694"/>
                </a:lnTo>
                <a:lnTo>
                  <a:pt x="7772400" y="1361694"/>
                </a:lnTo>
                <a:lnTo>
                  <a:pt x="7772400" y="0"/>
                </a:lnTo>
                <a:close/>
              </a:path>
            </a:pathLst>
          </a:custGeom>
          <a:solidFill>
            <a:srgbClr val="FFFFFF">
              <a:alpha val="8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264538" y="51435"/>
            <a:ext cx="7772400" cy="1362075"/>
          </a:xfrm>
          <a:custGeom>
            <a:avLst/>
            <a:gdLst/>
            <a:ahLst/>
            <a:cxnLst/>
            <a:rect l="l" t="t" r="r" b="b"/>
            <a:pathLst>
              <a:path w="7772400" h="1362075">
                <a:moveTo>
                  <a:pt x="0" y="1361694"/>
                </a:moveTo>
                <a:lnTo>
                  <a:pt x="7772400" y="1361694"/>
                </a:lnTo>
                <a:lnTo>
                  <a:pt x="7772400" y="0"/>
                </a:lnTo>
                <a:lnTo>
                  <a:pt x="0" y="0"/>
                </a:lnTo>
                <a:lnTo>
                  <a:pt x="0" y="1361694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450848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71983" y="0"/>
            <a:ext cx="1008380" cy="6858000"/>
          </a:xfrm>
          <a:custGeom>
            <a:avLst/>
            <a:gdLst/>
            <a:ahLst/>
            <a:cxnLst/>
            <a:rect l="l" t="t" r="r" b="b"/>
            <a:pathLst>
              <a:path w="1008380" h="6858000">
                <a:moveTo>
                  <a:pt x="565899" y="0"/>
                </a:moveTo>
                <a:lnTo>
                  <a:pt x="520921" y="0"/>
                </a:lnTo>
                <a:lnTo>
                  <a:pt x="511947" y="12700"/>
                </a:lnTo>
                <a:lnTo>
                  <a:pt x="503248" y="25400"/>
                </a:lnTo>
                <a:lnTo>
                  <a:pt x="496695" y="38100"/>
                </a:lnTo>
                <a:lnTo>
                  <a:pt x="489983" y="50800"/>
                </a:lnTo>
                <a:lnTo>
                  <a:pt x="483120" y="63500"/>
                </a:lnTo>
                <a:lnTo>
                  <a:pt x="476112" y="76200"/>
                </a:lnTo>
                <a:lnTo>
                  <a:pt x="468964" y="101600"/>
                </a:lnTo>
                <a:lnTo>
                  <a:pt x="461684" y="127000"/>
                </a:lnTo>
                <a:lnTo>
                  <a:pt x="454277" y="139700"/>
                </a:lnTo>
                <a:lnTo>
                  <a:pt x="446750" y="165100"/>
                </a:lnTo>
                <a:lnTo>
                  <a:pt x="439110" y="203200"/>
                </a:lnTo>
                <a:lnTo>
                  <a:pt x="431362" y="228600"/>
                </a:lnTo>
                <a:lnTo>
                  <a:pt x="423513" y="254000"/>
                </a:lnTo>
                <a:lnTo>
                  <a:pt x="415570" y="292100"/>
                </a:lnTo>
                <a:lnTo>
                  <a:pt x="407538" y="317500"/>
                </a:lnTo>
                <a:lnTo>
                  <a:pt x="399424" y="355600"/>
                </a:lnTo>
                <a:lnTo>
                  <a:pt x="391235" y="393700"/>
                </a:lnTo>
                <a:lnTo>
                  <a:pt x="382976" y="431800"/>
                </a:lnTo>
                <a:lnTo>
                  <a:pt x="374654" y="469900"/>
                </a:lnTo>
                <a:lnTo>
                  <a:pt x="366276" y="520700"/>
                </a:lnTo>
                <a:lnTo>
                  <a:pt x="357847" y="558800"/>
                </a:lnTo>
                <a:lnTo>
                  <a:pt x="349375" y="609600"/>
                </a:lnTo>
                <a:lnTo>
                  <a:pt x="340865" y="647700"/>
                </a:lnTo>
                <a:lnTo>
                  <a:pt x="323758" y="749300"/>
                </a:lnTo>
                <a:lnTo>
                  <a:pt x="272194" y="1054100"/>
                </a:lnTo>
                <a:lnTo>
                  <a:pt x="263632" y="1117600"/>
                </a:lnTo>
                <a:lnTo>
                  <a:pt x="255095" y="1168400"/>
                </a:lnTo>
                <a:lnTo>
                  <a:pt x="246591" y="1231900"/>
                </a:lnTo>
                <a:lnTo>
                  <a:pt x="238125" y="1282700"/>
                </a:lnTo>
                <a:lnTo>
                  <a:pt x="229704" y="1346200"/>
                </a:lnTo>
                <a:lnTo>
                  <a:pt x="221334" y="1397000"/>
                </a:lnTo>
                <a:lnTo>
                  <a:pt x="213022" y="1460500"/>
                </a:lnTo>
                <a:lnTo>
                  <a:pt x="204774" y="1524000"/>
                </a:lnTo>
                <a:lnTo>
                  <a:pt x="196596" y="1587500"/>
                </a:lnTo>
                <a:lnTo>
                  <a:pt x="188494" y="1651000"/>
                </a:lnTo>
                <a:lnTo>
                  <a:pt x="180476" y="1714500"/>
                </a:lnTo>
                <a:lnTo>
                  <a:pt x="172547" y="1765300"/>
                </a:lnTo>
                <a:lnTo>
                  <a:pt x="164714" y="1828800"/>
                </a:lnTo>
                <a:lnTo>
                  <a:pt x="156983" y="1892300"/>
                </a:lnTo>
                <a:lnTo>
                  <a:pt x="149360" y="1955800"/>
                </a:lnTo>
                <a:lnTo>
                  <a:pt x="141851" y="2019300"/>
                </a:lnTo>
                <a:lnTo>
                  <a:pt x="134464" y="2082800"/>
                </a:lnTo>
                <a:lnTo>
                  <a:pt x="127204" y="2146300"/>
                </a:lnTo>
                <a:lnTo>
                  <a:pt x="120078" y="2209800"/>
                </a:lnTo>
                <a:lnTo>
                  <a:pt x="113092" y="2273300"/>
                </a:lnTo>
                <a:lnTo>
                  <a:pt x="106253" y="2336800"/>
                </a:lnTo>
                <a:lnTo>
                  <a:pt x="99566" y="2400300"/>
                </a:lnTo>
                <a:lnTo>
                  <a:pt x="93038" y="2463800"/>
                </a:lnTo>
                <a:lnTo>
                  <a:pt x="86676" y="2527300"/>
                </a:lnTo>
                <a:lnTo>
                  <a:pt x="80485" y="2590800"/>
                </a:lnTo>
                <a:lnTo>
                  <a:pt x="74473" y="2654300"/>
                </a:lnTo>
                <a:lnTo>
                  <a:pt x="68645" y="2717800"/>
                </a:lnTo>
                <a:lnTo>
                  <a:pt x="63008" y="2781300"/>
                </a:lnTo>
                <a:lnTo>
                  <a:pt x="57568" y="2844800"/>
                </a:lnTo>
                <a:lnTo>
                  <a:pt x="52332" y="2908300"/>
                </a:lnTo>
                <a:lnTo>
                  <a:pt x="47305" y="2971800"/>
                </a:lnTo>
                <a:lnTo>
                  <a:pt x="42495" y="3035300"/>
                </a:lnTo>
                <a:lnTo>
                  <a:pt x="37907" y="3086100"/>
                </a:lnTo>
                <a:lnTo>
                  <a:pt x="33549" y="3149600"/>
                </a:lnTo>
                <a:lnTo>
                  <a:pt x="29425" y="3213100"/>
                </a:lnTo>
                <a:lnTo>
                  <a:pt x="25543" y="3263900"/>
                </a:lnTo>
                <a:lnTo>
                  <a:pt x="21909" y="3327400"/>
                </a:lnTo>
                <a:lnTo>
                  <a:pt x="18529" y="3378200"/>
                </a:lnTo>
                <a:lnTo>
                  <a:pt x="15410" y="3429000"/>
                </a:lnTo>
                <a:lnTo>
                  <a:pt x="12557" y="3492500"/>
                </a:lnTo>
                <a:lnTo>
                  <a:pt x="9979" y="3543300"/>
                </a:lnTo>
                <a:lnTo>
                  <a:pt x="7679" y="3594100"/>
                </a:lnTo>
                <a:lnTo>
                  <a:pt x="5666" y="3644900"/>
                </a:lnTo>
                <a:lnTo>
                  <a:pt x="3945" y="3695700"/>
                </a:lnTo>
                <a:lnTo>
                  <a:pt x="2523" y="3746500"/>
                </a:lnTo>
                <a:lnTo>
                  <a:pt x="1405" y="3797300"/>
                </a:lnTo>
                <a:lnTo>
                  <a:pt x="599" y="3848100"/>
                </a:lnTo>
                <a:lnTo>
                  <a:pt x="111" y="3886200"/>
                </a:lnTo>
                <a:lnTo>
                  <a:pt x="0" y="3949700"/>
                </a:lnTo>
                <a:lnTo>
                  <a:pt x="157" y="3987800"/>
                </a:lnTo>
                <a:lnTo>
                  <a:pt x="779" y="4038600"/>
                </a:lnTo>
                <a:lnTo>
                  <a:pt x="1806" y="4089400"/>
                </a:lnTo>
                <a:lnTo>
                  <a:pt x="3227" y="4140200"/>
                </a:lnTo>
                <a:lnTo>
                  <a:pt x="5034" y="4191000"/>
                </a:lnTo>
                <a:lnTo>
                  <a:pt x="7217" y="4241800"/>
                </a:lnTo>
                <a:lnTo>
                  <a:pt x="9767" y="4305300"/>
                </a:lnTo>
                <a:lnTo>
                  <a:pt x="12676" y="4356100"/>
                </a:lnTo>
                <a:lnTo>
                  <a:pt x="15933" y="4419600"/>
                </a:lnTo>
                <a:lnTo>
                  <a:pt x="19530" y="4470400"/>
                </a:lnTo>
                <a:lnTo>
                  <a:pt x="23458" y="4533900"/>
                </a:lnTo>
                <a:lnTo>
                  <a:pt x="27707" y="4584700"/>
                </a:lnTo>
                <a:lnTo>
                  <a:pt x="32268" y="4648200"/>
                </a:lnTo>
                <a:lnTo>
                  <a:pt x="37133" y="4711700"/>
                </a:lnTo>
                <a:lnTo>
                  <a:pt x="42291" y="4762500"/>
                </a:lnTo>
                <a:lnTo>
                  <a:pt x="47734" y="4826000"/>
                </a:lnTo>
                <a:lnTo>
                  <a:pt x="53453" y="4889500"/>
                </a:lnTo>
                <a:lnTo>
                  <a:pt x="59438" y="4953000"/>
                </a:lnTo>
                <a:lnTo>
                  <a:pt x="65680" y="5003800"/>
                </a:lnTo>
                <a:lnTo>
                  <a:pt x="72170" y="5067300"/>
                </a:lnTo>
                <a:lnTo>
                  <a:pt x="78899" y="5130800"/>
                </a:lnTo>
                <a:lnTo>
                  <a:pt x="85858" y="5194300"/>
                </a:lnTo>
                <a:lnTo>
                  <a:pt x="93038" y="5245100"/>
                </a:lnTo>
                <a:lnTo>
                  <a:pt x="100429" y="5308600"/>
                </a:lnTo>
                <a:lnTo>
                  <a:pt x="108022" y="5372100"/>
                </a:lnTo>
                <a:lnTo>
                  <a:pt x="115809" y="5422900"/>
                </a:lnTo>
                <a:lnTo>
                  <a:pt x="123779" y="5486400"/>
                </a:lnTo>
                <a:lnTo>
                  <a:pt x="131924" y="5549900"/>
                </a:lnTo>
                <a:lnTo>
                  <a:pt x="140235" y="5600700"/>
                </a:lnTo>
                <a:lnTo>
                  <a:pt x="148702" y="5664200"/>
                </a:lnTo>
                <a:lnTo>
                  <a:pt x="157317" y="5715000"/>
                </a:lnTo>
                <a:lnTo>
                  <a:pt x="166069" y="5765800"/>
                </a:lnTo>
                <a:lnTo>
                  <a:pt x="174951" y="5829300"/>
                </a:lnTo>
                <a:lnTo>
                  <a:pt x="183952" y="5880100"/>
                </a:lnTo>
                <a:lnTo>
                  <a:pt x="193064" y="5930900"/>
                </a:lnTo>
                <a:lnTo>
                  <a:pt x="202277" y="5981700"/>
                </a:lnTo>
                <a:lnTo>
                  <a:pt x="211583" y="6045200"/>
                </a:lnTo>
                <a:lnTo>
                  <a:pt x="220971" y="6096000"/>
                </a:lnTo>
                <a:lnTo>
                  <a:pt x="230434" y="6134100"/>
                </a:lnTo>
                <a:lnTo>
                  <a:pt x="239961" y="6184900"/>
                </a:lnTo>
                <a:lnTo>
                  <a:pt x="249545" y="6235700"/>
                </a:lnTo>
                <a:lnTo>
                  <a:pt x="259174" y="6286500"/>
                </a:lnTo>
                <a:lnTo>
                  <a:pt x="268841" y="6324600"/>
                </a:lnTo>
                <a:lnTo>
                  <a:pt x="278536" y="6375400"/>
                </a:lnTo>
                <a:lnTo>
                  <a:pt x="327112" y="6565900"/>
                </a:lnTo>
                <a:lnTo>
                  <a:pt x="336784" y="6604000"/>
                </a:lnTo>
                <a:lnTo>
                  <a:pt x="346419" y="6629400"/>
                </a:lnTo>
                <a:lnTo>
                  <a:pt x="356009" y="6667500"/>
                </a:lnTo>
                <a:lnTo>
                  <a:pt x="365545" y="6692900"/>
                </a:lnTo>
                <a:lnTo>
                  <a:pt x="375017" y="6718300"/>
                </a:lnTo>
                <a:lnTo>
                  <a:pt x="384417" y="6743700"/>
                </a:lnTo>
                <a:lnTo>
                  <a:pt x="393735" y="6769100"/>
                </a:lnTo>
                <a:lnTo>
                  <a:pt x="402961" y="6781800"/>
                </a:lnTo>
                <a:lnTo>
                  <a:pt x="412088" y="6807200"/>
                </a:lnTo>
                <a:lnTo>
                  <a:pt x="421105" y="6819900"/>
                </a:lnTo>
                <a:lnTo>
                  <a:pt x="430004" y="6832600"/>
                </a:lnTo>
                <a:lnTo>
                  <a:pt x="438775" y="6845300"/>
                </a:lnTo>
                <a:lnTo>
                  <a:pt x="447409" y="6858000"/>
                </a:lnTo>
                <a:lnTo>
                  <a:pt x="495828" y="6858000"/>
                </a:lnTo>
                <a:lnTo>
                  <a:pt x="503248" y="6845300"/>
                </a:lnTo>
                <a:lnTo>
                  <a:pt x="509049" y="6832600"/>
                </a:lnTo>
                <a:lnTo>
                  <a:pt x="514976" y="6819900"/>
                </a:lnTo>
                <a:lnTo>
                  <a:pt x="521025" y="6807200"/>
                </a:lnTo>
                <a:lnTo>
                  <a:pt x="527190" y="6794500"/>
                </a:lnTo>
                <a:lnTo>
                  <a:pt x="533468" y="6781800"/>
                </a:lnTo>
                <a:lnTo>
                  <a:pt x="539855" y="6756400"/>
                </a:lnTo>
                <a:lnTo>
                  <a:pt x="552934" y="6705600"/>
                </a:lnTo>
                <a:lnTo>
                  <a:pt x="566393" y="6654800"/>
                </a:lnTo>
                <a:lnTo>
                  <a:pt x="580195" y="6604000"/>
                </a:lnTo>
                <a:lnTo>
                  <a:pt x="587214" y="6565900"/>
                </a:lnTo>
                <a:lnTo>
                  <a:pt x="594306" y="6527800"/>
                </a:lnTo>
                <a:lnTo>
                  <a:pt x="601465" y="6502400"/>
                </a:lnTo>
                <a:lnTo>
                  <a:pt x="608689" y="6464300"/>
                </a:lnTo>
                <a:lnTo>
                  <a:pt x="615971" y="6426200"/>
                </a:lnTo>
                <a:lnTo>
                  <a:pt x="623309" y="6388100"/>
                </a:lnTo>
                <a:lnTo>
                  <a:pt x="630697" y="6337300"/>
                </a:lnTo>
                <a:lnTo>
                  <a:pt x="638130" y="6299200"/>
                </a:lnTo>
                <a:lnTo>
                  <a:pt x="645606" y="6261100"/>
                </a:lnTo>
                <a:lnTo>
                  <a:pt x="653118" y="6210300"/>
                </a:lnTo>
                <a:lnTo>
                  <a:pt x="660663" y="6159500"/>
                </a:lnTo>
                <a:lnTo>
                  <a:pt x="668236" y="6121400"/>
                </a:lnTo>
                <a:lnTo>
                  <a:pt x="683449" y="6019800"/>
                </a:lnTo>
                <a:lnTo>
                  <a:pt x="706368" y="5867400"/>
                </a:lnTo>
                <a:lnTo>
                  <a:pt x="714017" y="5803900"/>
                </a:lnTo>
                <a:lnTo>
                  <a:pt x="729300" y="5702300"/>
                </a:lnTo>
                <a:lnTo>
                  <a:pt x="736927" y="5638800"/>
                </a:lnTo>
                <a:lnTo>
                  <a:pt x="744537" y="5588000"/>
                </a:lnTo>
                <a:lnTo>
                  <a:pt x="759690" y="5461000"/>
                </a:lnTo>
                <a:lnTo>
                  <a:pt x="767225" y="5410200"/>
                </a:lnTo>
                <a:lnTo>
                  <a:pt x="774725" y="5346700"/>
                </a:lnTo>
                <a:lnTo>
                  <a:pt x="782187" y="5283200"/>
                </a:lnTo>
                <a:lnTo>
                  <a:pt x="789606" y="5219700"/>
                </a:lnTo>
                <a:lnTo>
                  <a:pt x="796978" y="5168900"/>
                </a:lnTo>
                <a:lnTo>
                  <a:pt x="804298" y="5105400"/>
                </a:lnTo>
                <a:lnTo>
                  <a:pt x="811561" y="5041900"/>
                </a:lnTo>
                <a:lnTo>
                  <a:pt x="818764" y="4978400"/>
                </a:lnTo>
                <a:lnTo>
                  <a:pt x="825901" y="4914900"/>
                </a:lnTo>
                <a:lnTo>
                  <a:pt x="832969" y="4851400"/>
                </a:lnTo>
                <a:lnTo>
                  <a:pt x="839963" y="4787900"/>
                </a:lnTo>
                <a:lnTo>
                  <a:pt x="846878" y="4724400"/>
                </a:lnTo>
                <a:lnTo>
                  <a:pt x="853710" y="4660900"/>
                </a:lnTo>
                <a:lnTo>
                  <a:pt x="860455" y="4597400"/>
                </a:lnTo>
                <a:lnTo>
                  <a:pt x="867108" y="4521200"/>
                </a:lnTo>
                <a:lnTo>
                  <a:pt x="873665" y="4457700"/>
                </a:lnTo>
                <a:lnTo>
                  <a:pt x="880121" y="4394200"/>
                </a:lnTo>
                <a:lnTo>
                  <a:pt x="886472" y="4330700"/>
                </a:lnTo>
                <a:lnTo>
                  <a:pt x="892713" y="4267200"/>
                </a:lnTo>
                <a:lnTo>
                  <a:pt x="898840" y="4203700"/>
                </a:lnTo>
                <a:lnTo>
                  <a:pt x="904848" y="4140200"/>
                </a:lnTo>
                <a:lnTo>
                  <a:pt x="910734" y="4076700"/>
                </a:lnTo>
                <a:lnTo>
                  <a:pt x="916492" y="4013200"/>
                </a:lnTo>
                <a:lnTo>
                  <a:pt x="922118" y="3949700"/>
                </a:lnTo>
                <a:lnTo>
                  <a:pt x="927608" y="3886200"/>
                </a:lnTo>
                <a:lnTo>
                  <a:pt x="932957" y="3822700"/>
                </a:lnTo>
                <a:lnTo>
                  <a:pt x="938161" y="3759200"/>
                </a:lnTo>
                <a:lnTo>
                  <a:pt x="943216" y="3695700"/>
                </a:lnTo>
                <a:lnTo>
                  <a:pt x="948116" y="3632200"/>
                </a:lnTo>
                <a:lnTo>
                  <a:pt x="952858" y="3568700"/>
                </a:lnTo>
                <a:lnTo>
                  <a:pt x="957437" y="3517900"/>
                </a:lnTo>
                <a:lnTo>
                  <a:pt x="961848" y="3454400"/>
                </a:lnTo>
                <a:lnTo>
                  <a:pt x="966088" y="3390900"/>
                </a:lnTo>
                <a:lnTo>
                  <a:pt x="970151" y="3340100"/>
                </a:lnTo>
                <a:lnTo>
                  <a:pt x="974033" y="3276600"/>
                </a:lnTo>
                <a:lnTo>
                  <a:pt x="977731" y="3213100"/>
                </a:lnTo>
                <a:lnTo>
                  <a:pt x="981238" y="3162300"/>
                </a:lnTo>
                <a:lnTo>
                  <a:pt x="984552" y="3111500"/>
                </a:lnTo>
                <a:lnTo>
                  <a:pt x="987667" y="3048000"/>
                </a:lnTo>
                <a:lnTo>
                  <a:pt x="990579" y="2997200"/>
                </a:lnTo>
                <a:lnTo>
                  <a:pt x="993283" y="2946400"/>
                </a:lnTo>
                <a:lnTo>
                  <a:pt x="995776" y="2895600"/>
                </a:lnTo>
                <a:lnTo>
                  <a:pt x="998052" y="2844800"/>
                </a:lnTo>
                <a:lnTo>
                  <a:pt x="1000108" y="2794000"/>
                </a:lnTo>
                <a:lnTo>
                  <a:pt x="1001939" y="2743200"/>
                </a:lnTo>
                <a:lnTo>
                  <a:pt x="1003539" y="2692400"/>
                </a:lnTo>
                <a:lnTo>
                  <a:pt x="1004906" y="2654300"/>
                </a:lnTo>
                <a:lnTo>
                  <a:pt x="1006034" y="2603500"/>
                </a:lnTo>
                <a:lnTo>
                  <a:pt x="1006920" y="2565400"/>
                </a:lnTo>
                <a:lnTo>
                  <a:pt x="1007558" y="2514600"/>
                </a:lnTo>
                <a:lnTo>
                  <a:pt x="1007943" y="2476500"/>
                </a:lnTo>
                <a:lnTo>
                  <a:pt x="1007987" y="2463800"/>
                </a:lnTo>
                <a:lnTo>
                  <a:pt x="1008073" y="2438400"/>
                </a:lnTo>
                <a:lnTo>
                  <a:pt x="1007857" y="2400300"/>
                </a:lnTo>
                <a:lnTo>
                  <a:pt x="1007786" y="2387600"/>
                </a:lnTo>
                <a:lnTo>
                  <a:pt x="1006933" y="2324100"/>
                </a:lnTo>
                <a:lnTo>
                  <a:pt x="1005529" y="2260600"/>
                </a:lnTo>
                <a:lnTo>
                  <a:pt x="1003590" y="2209800"/>
                </a:lnTo>
                <a:lnTo>
                  <a:pt x="1001129" y="2146300"/>
                </a:lnTo>
                <a:lnTo>
                  <a:pt x="998162" y="2082800"/>
                </a:lnTo>
                <a:lnTo>
                  <a:pt x="994704" y="2019300"/>
                </a:lnTo>
                <a:lnTo>
                  <a:pt x="990769" y="1955800"/>
                </a:lnTo>
                <a:lnTo>
                  <a:pt x="986371" y="1905000"/>
                </a:lnTo>
                <a:lnTo>
                  <a:pt x="981527" y="1841500"/>
                </a:lnTo>
                <a:lnTo>
                  <a:pt x="976249" y="1778000"/>
                </a:lnTo>
                <a:lnTo>
                  <a:pt x="970554" y="1714500"/>
                </a:lnTo>
                <a:lnTo>
                  <a:pt x="964456" y="1651000"/>
                </a:lnTo>
                <a:lnTo>
                  <a:pt x="957969" y="1600200"/>
                </a:lnTo>
                <a:lnTo>
                  <a:pt x="951109" y="1536700"/>
                </a:lnTo>
                <a:lnTo>
                  <a:pt x="943889" y="1473200"/>
                </a:lnTo>
                <a:lnTo>
                  <a:pt x="936326" y="1409700"/>
                </a:lnTo>
                <a:lnTo>
                  <a:pt x="928433" y="1346200"/>
                </a:lnTo>
                <a:lnTo>
                  <a:pt x="920226" y="1295400"/>
                </a:lnTo>
                <a:lnTo>
                  <a:pt x="911719" y="1231900"/>
                </a:lnTo>
                <a:lnTo>
                  <a:pt x="902927" y="1181100"/>
                </a:lnTo>
                <a:lnTo>
                  <a:pt x="893864" y="1117600"/>
                </a:lnTo>
                <a:lnTo>
                  <a:pt x="884545" y="1066800"/>
                </a:lnTo>
                <a:lnTo>
                  <a:pt x="874986" y="1003300"/>
                </a:lnTo>
                <a:lnTo>
                  <a:pt x="865201" y="952500"/>
                </a:lnTo>
                <a:lnTo>
                  <a:pt x="855204" y="901700"/>
                </a:lnTo>
                <a:lnTo>
                  <a:pt x="845011" y="838200"/>
                </a:lnTo>
                <a:lnTo>
                  <a:pt x="834635" y="787400"/>
                </a:lnTo>
                <a:lnTo>
                  <a:pt x="824093" y="736600"/>
                </a:lnTo>
                <a:lnTo>
                  <a:pt x="813398" y="685800"/>
                </a:lnTo>
                <a:lnTo>
                  <a:pt x="802566" y="635000"/>
                </a:lnTo>
                <a:lnTo>
                  <a:pt x="791610" y="596900"/>
                </a:lnTo>
                <a:lnTo>
                  <a:pt x="780547" y="546100"/>
                </a:lnTo>
                <a:lnTo>
                  <a:pt x="769390" y="495300"/>
                </a:lnTo>
                <a:lnTo>
                  <a:pt x="758154" y="457200"/>
                </a:lnTo>
                <a:lnTo>
                  <a:pt x="746855" y="419100"/>
                </a:lnTo>
                <a:lnTo>
                  <a:pt x="735506" y="381000"/>
                </a:lnTo>
                <a:lnTo>
                  <a:pt x="689915" y="228600"/>
                </a:lnTo>
                <a:lnTo>
                  <a:pt x="667208" y="177800"/>
                </a:lnTo>
                <a:lnTo>
                  <a:pt x="655928" y="139700"/>
                </a:lnTo>
                <a:lnTo>
                  <a:pt x="644717" y="114300"/>
                </a:lnTo>
                <a:lnTo>
                  <a:pt x="633589" y="101600"/>
                </a:lnTo>
                <a:lnTo>
                  <a:pt x="622560" y="76200"/>
                </a:lnTo>
                <a:lnTo>
                  <a:pt x="611644" y="63500"/>
                </a:lnTo>
                <a:lnTo>
                  <a:pt x="600856" y="38100"/>
                </a:lnTo>
                <a:lnTo>
                  <a:pt x="590210" y="25400"/>
                </a:lnTo>
                <a:lnTo>
                  <a:pt x="579722" y="12700"/>
                </a:lnTo>
                <a:lnTo>
                  <a:pt x="569406" y="12700"/>
                </a:lnTo>
                <a:lnTo>
                  <a:pt x="5658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71930" y="0"/>
            <a:ext cx="1008380" cy="6858000"/>
          </a:xfrm>
          <a:custGeom>
            <a:avLst/>
            <a:gdLst/>
            <a:ahLst/>
            <a:cxnLst/>
            <a:rect l="l" t="t" r="r" b="b"/>
            <a:pathLst>
              <a:path w="1008380" h="6858000">
                <a:moveTo>
                  <a:pt x="479251" y="6858000"/>
                </a:moveTo>
                <a:lnTo>
                  <a:pt x="509102" y="6828419"/>
                </a:lnTo>
                <a:lnTo>
                  <a:pt x="527243" y="6787292"/>
                </a:lnTo>
                <a:lnTo>
                  <a:pt x="539907" y="6749899"/>
                </a:lnTo>
                <a:lnTo>
                  <a:pt x="552987" y="6704906"/>
                </a:lnTo>
                <a:lnTo>
                  <a:pt x="566445" y="6652643"/>
                </a:lnTo>
                <a:lnTo>
                  <a:pt x="580247" y="6593436"/>
                </a:lnTo>
                <a:lnTo>
                  <a:pt x="594358" y="6527613"/>
                </a:lnTo>
                <a:lnTo>
                  <a:pt x="608741" y="6455502"/>
                </a:lnTo>
                <a:lnTo>
                  <a:pt x="616024" y="6417190"/>
                </a:lnTo>
                <a:lnTo>
                  <a:pt x="623361" y="6377429"/>
                </a:lnTo>
                <a:lnTo>
                  <a:pt x="630749" y="6336260"/>
                </a:lnTo>
                <a:lnTo>
                  <a:pt x="638183" y="6293723"/>
                </a:lnTo>
                <a:lnTo>
                  <a:pt x="645658" y="6249860"/>
                </a:lnTo>
                <a:lnTo>
                  <a:pt x="653170" y="6204711"/>
                </a:lnTo>
                <a:lnTo>
                  <a:pt x="660715" y="6158318"/>
                </a:lnTo>
                <a:lnTo>
                  <a:pt x="668288" y="6110721"/>
                </a:lnTo>
                <a:lnTo>
                  <a:pt x="675885" y="6061961"/>
                </a:lnTo>
                <a:lnTo>
                  <a:pt x="683501" y="6012079"/>
                </a:lnTo>
                <a:lnTo>
                  <a:pt x="691132" y="5961117"/>
                </a:lnTo>
                <a:lnTo>
                  <a:pt x="698773" y="5909114"/>
                </a:lnTo>
                <a:lnTo>
                  <a:pt x="706420" y="5856113"/>
                </a:lnTo>
                <a:lnTo>
                  <a:pt x="714069" y="5802153"/>
                </a:lnTo>
                <a:lnTo>
                  <a:pt x="721715" y="5747277"/>
                </a:lnTo>
                <a:lnTo>
                  <a:pt x="729353" y="5691524"/>
                </a:lnTo>
                <a:lnTo>
                  <a:pt x="736979" y="5634936"/>
                </a:lnTo>
                <a:lnTo>
                  <a:pt x="744589" y="5577554"/>
                </a:lnTo>
                <a:lnTo>
                  <a:pt x="752179" y="5519418"/>
                </a:lnTo>
                <a:lnTo>
                  <a:pt x="759743" y="5460570"/>
                </a:lnTo>
                <a:lnTo>
                  <a:pt x="767277" y="5401050"/>
                </a:lnTo>
                <a:lnTo>
                  <a:pt x="774778" y="5340900"/>
                </a:lnTo>
                <a:lnTo>
                  <a:pt x="782240" y="5280161"/>
                </a:lnTo>
                <a:lnTo>
                  <a:pt x="789659" y="5218872"/>
                </a:lnTo>
                <a:lnTo>
                  <a:pt x="797030" y="5157076"/>
                </a:lnTo>
                <a:lnTo>
                  <a:pt x="804350" y="5094813"/>
                </a:lnTo>
                <a:lnTo>
                  <a:pt x="811613" y="5032125"/>
                </a:lnTo>
                <a:lnTo>
                  <a:pt x="818816" y="4969051"/>
                </a:lnTo>
                <a:lnTo>
                  <a:pt x="825954" y="4905633"/>
                </a:lnTo>
                <a:lnTo>
                  <a:pt x="833021" y="4841913"/>
                </a:lnTo>
                <a:lnTo>
                  <a:pt x="840015" y="4777930"/>
                </a:lnTo>
                <a:lnTo>
                  <a:pt x="846930" y="4713726"/>
                </a:lnTo>
                <a:lnTo>
                  <a:pt x="853763" y="4649342"/>
                </a:lnTo>
                <a:lnTo>
                  <a:pt x="860508" y="4584819"/>
                </a:lnTo>
                <a:lnTo>
                  <a:pt x="867161" y="4520197"/>
                </a:lnTo>
                <a:lnTo>
                  <a:pt x="873717" y="4455518"/>
                </a:lnTo>
                <a:lnTo>
                  <a:pt x="880173" y="4390823"/>
                </a:lnTo>
                <a:lnTo>
                  <a:pt x="886524" y="4326152"/>
                </a:lnTo>
                <a:lnTo>
                  <a:pt x="892765" y="4261546"/>
                </a:lnTo>
                <a:lnTo>
                  <a:pt x="898892" y="4197047"/>
                </a:lnTo>
                <a:lnTo>
                  <a:pt x="904901" y="4132695"/>
                </a:lnTo>
                <a:lnTo>
                  <a:pt x="910786" y="4068531"/>
                </a:lnTo>
                <a:lnTo>
                  <a:pt x="916544" y="4004597"/>
                </a:lnTo>
                <a:lnTo>
                  <a:pt x="922171" y="3940932"/>
                </a:lnTo>
                <a:lnTo>
                  <a:pt x="927661" y="3877579"/>
                </a:lnTo>
                <a:lnTo>
                  <a:pt x="933010" y="3814578"/>
                </a:lnTo>
                <a:lnTo>
                  <a:pt x="938214" y="3751969"/>
                </a:lnTo>
                <a:lnTo>
                  <a:pt x="943268" y="3689795"/>
                </a:lnTo>
                <a:lnTo>
                  <a:pt x="948168" y="3628095"/>
                </a:lnTo>
                <a:lnTo>
                  <a:pt x="952910" y="3566911"/>
                </a:lnTo>
                <a:lnTo>
                  <a:pt x="957489" y="3506284"/>
                </a:lnTo>
                <a:lnTo>
                  <a:pt x="961900" y="3446254"/>
                </a:lnTo>
                <a:lnTo>
                  <a:pt x="966140" y="3386863"/>
                </a:lnTo>
                <a:lnTo>
                  <a:pt x="970203" y="3328151"/>
                </a:lnTo>
                <a:lnTo>
                  <a:pt x="974086" y="3270160"/>
                </a:lnTo>
                <a:lnTo>
                  <a:pt x="977783" y="3212930"/>
                </a:lnTo>
                <a:lnTo>
                  <a:pt x="981291" y="3156503"/>
                </a:lnTo>
                <a:lnTo>
                  <a:pt x="984604" y="3100919"/>
                </a:lnTo>
                <a:lnTo>
                  <a:pt x="987719" y="3046219"/>
                </a:lnTo>
                <a:lnTo>
                  <a:pt x="990631" y="2992444"/>
                </a:lnTo>
                <a:lnTo>
                  <a:pt x="993336" y="2939635"/>
                </a:lnTo>
                <a:lnTo>
                  <a:pt x="995828" y="2887833"/>
                </a:lnTo>
                <a:lnTo>
                  <a:pt x="998105" y="2837080"/>
                </a:lnTo>
                <a:lnTo>
                  <a:pt x="1000161" y="2787415"/>
                </a:lnTo>
                <a:lnTo>
                  <a:pt x="1001991" y="2738880"/>
                </a:lnTo>
                <a:lnTo>
                  <a:pt x="1003592" y="2691515"/>
                </a:lnTo>
                <a:lnTo>
                  <a:pt x="1004959" y="2645363"/>
                </a:lnTo>
                <a:lnTo>
                  <a:pt x="1006087" y="2600463"/>
                </a:lnTo>
                <a:lnTo>
                  <a:pt x="1006972" y="2556857"/>
                </a:lnTo>
                <a:lnTo>
                  <a:pt x="1007610" y="2514585"/>
                </a:lnTo>
                <a:lnTo>
                  <a:pt x="1007996" y="2473688"/>
                </a:lnTo>
                <a:lnTo>
                  <a:pt x="1008126" y="2434209"/>
                </a:lnTo>
                <a:lnTo>
                  <a:pt x="1007838" y="2376068"/>
                </a:lnTo>
                <a:lnTo>
                  <a:pt x="1006985" y="2317319"/>
                </a:lnTo>
                <a:lnTo>
                  <a:pt x="1005581" y="2258024"/>
                </a:lnTo>
                <a:lnTo>
                  <a:pt x="1003642" y="2198247"/>
                </a:lnTo>
                <a:lnTo>
                  <a:pt x="1001182" y="2138051"/>
                </a:lnTo>
                <a:lnTo>
                  <a:pt x="998215" y="2077499"/>
                </a:lnTo>
                <a:lnTo>
                  <a:pt x="994756" y="2016655"/>
                </a:lnTo>
                <a:lnTo>
                  <a:pt x="990821" y="1955582"/>
                </a:lnTo>
                <a:lnTo>
                  <a:pt x="986424" y="1894343"/>
                </a:lnTo>
                <a:lnTo>
                  <a:pt x="981579" y="1833001"/>
                </a:lnTo>
                <a:lnTo>
                  <a:pt x="976302" y="1771620"/>
                </a:lnTo>
                <a:lnTo>
                  <a:pt x="970606" y="1710264"/>
                </a:lnTo>
                <a:lnTo>
                  <a:pt x="964508" y="1648994"/>
                </a:lnTo>
                <a:lnTo>
                  <a:pt x="958021" y="1587875"/>
                </a:lnTo>
                <a:lnTo>
                  <a:pt x="951161" y="1526970"/>
                </a:lnTo>
                <a:lnTo>
                  <a:pt x="943942" y="1466341"/>
                </a:lnTo>
                <a:lnTo>
                  <a:pt x="936378" y="1406054"/>
                </a:lnTo>
                <a:lnTo>
                  <a:pt x="928486" y="1346169"/>
                </a:lnTo>
                <a:lnTo>
                  <a:pt x="920278" y="1286752"/>
                </a:lnTo>
                <a:lnTo>
                  <a:pt x="911771" y="1227865"/>
                </a:lnTo>
                <a:lnTo>
                  <a:pt x="902979" y="1169571"/>
                </a:lnTo>
                <a:lnTo>
                  <a:pt x="893916" y="1111934"/>
                </a:lnTo>
                <a:lnTo>
                  <a:pt x="884598" y="1055017"/>
                </a:lnTo>
                <a:lnTo>
                  <a:pt x="875039" y="998884"/>
                </a:lnTo>
                <a:lnTo>
                  <a:pt x="865253" y="943596"/>
                </a:lnTo>
                <a:lnTo>
                  <a:pt x="855257" y="889219"/>
                </a:lnTo>
                <a:lnTo>
                  <a:pt x="845063" y="835815"/>
                </a:lnTo>
                <a:lnTo>
                  <a:pt x="834688" y="783447"/>
                </a:lnTo>
                <a:lnTo>
                  <a:pt x="824145" y="732179"/>
                </a:lnTo>
                <a:lnTo>
                  <a:pt x="813451" y="682073"/>
                </a:lnTo>
                <a:lnTo>
                  <a:pt x="802618" y="633194"/>
                </a:lnTo>
                <a:lnTo>
                  <a:pt x="791663" y="585605"/>
                </a:lnTo>
                <a:lnTo>
                  <a:pt x="780599" y="539368"/>
                </a:lnTo>
                <a:lnTo>
                  <a:pt x="769442" y="494547"/>
                </a:lnTo>
                <a:lnTo>
                  <a:pt x="758207" y="451205"/>
                </a:lnTo>
                <a:lnTo>
                  <a:pt x="746907" y="409406"/>
                </a:lnTo>
                <a:lnTo>
                  <a:pt x="735558" y="369213"/>
                </a:lnTo>
                <a:lnTo>
                  <a:pt x="724175" y="330689"/>
                </a:lnTo>
                <a:lnTo>
                  <a:pt x="712773" y="293897"/>
                </a:lnTo>
                <a:lnTo>
                  <a:pt x="689967" y="225764"/>
                </a:lnTo>
                <a:lnTo>
                  <a:pt x="667260" y="165319"/>
                </a:lnTo>
                <a:lnTo>
                  <a:pt x="644769" y="113070"/>
                </a:lnTo>
                <a:lnTo>
                  <a:pt x="622613" y="69521"/>
                </a:lnTo>
                <a:lnTo>
                  <a:pt x="600908" y="35180"/>
                </a:lnTo>
                <a:lnTo>
                  <a:pt x="569458" y="2040"/>
                </a:lnTo>
                <a:lnTo>
                  <a:pt x="565951" y="0"/>
                </a:lnTo>
              </a:path>
              <a:path w="1008380" h="6858000">
                <a:moveTo>
                  <a:pt x="520974" y="0"/>
                </a:moveTo>
                <a:lnTo>
                  <a:pt x="496747" y="29990"/>
                </a:lnTo>
                <a:lnTo>
                  <a:pt x="476164" y="75035"/>
                </a:lnTo>
                <a:lnTo>
                  <a:pt x="461736" y="115423"/>
                </a:lnTo>
                <a:lnTo>
                  <a:pt x="446803" y="163666"/>
                </a:lnTo>
                <a:lnTo>
                  <a:pt x="431414" y="219394"/>
                </a:lnTo>
                <a:lnTo>
                  <a:pt x="415622" y="282237"/>
                </a:lnTo>
                <a:lnTo>
                  <a:pt x="399476" y="351825"/>
                </a:lnTo>
                <a:lnTo>
                  <a:pt x="383028" y="427788"/>
                </a:lnTo>
                <a:lnTo>
                  <a:pt x="374707" y="468045"/>
                </a:lnTo>
                <a:lnTo>
                  <a:pt x="366328" y="509757"/>
                </a:lnTo>
                <a:lnTo>
                  <a:pt x="357900" y="552878"/>
                </a:lnTo>
                <a:lnTo>
                  <a:pt x="349427" y="597361"/>
                </a:lnTo>
                <a:lnTo>
                  <a:pt x="340917" y="643161"/>
                </a:lnTo>
                <a:lnTo>
                  <a:pt x="332376" y="690231"/>
                </a:lnTo>
                <a:lnTo>
                  <a:pt x="323810" y="738525"/>
                </a:lnTo>
                <a:lnTo>
                  <a:pt x="315226" y="787997"/>
                </a:lnTo>
                <a:lnTo>
                  <a:pt x="306629" y="838600"/>
                </a:lnTo>
                <a:lnTo>
                  <a:pt x="298026" y="890288"/>
                </a:lnTo>
                <a:lnTo>
                  <a:pt x="289424" y="943016"/>
                </a:lnTo>
                <a:lnTo>
                  <a:pt x="280829" y="996735"/>
                </a:lnTo>
                <a:lnTo>
                  <a:pt x="272247" y="1051402"/>
                </a:lnTo>
                <a:lnTo>
                  <a:pt x="263684" y="1106969"/>
                </a:lnTo>
                <a:lnTo>
                  <a:pt x="255147" y="1163389"/>
                </a:lnTo>
                <a:lnTo>
                  <a:pt x="246643" y="1220618"/>
                </a:lnTo>
                <a:lnTo>
                  <a:pt x="238177" y="1278608"/>
                </a:lnTo>
                <a:lnTo>
                  <a:pt x="229756" y="1337313"/>
                </a:lnTo>
                <a:lnTo>
                  <a:pt x="221386" y="1396687"/>
                </a:lnTo>
                <a:lnTo>
                  <a:pt x="213074" y="1456685"/>
                </a:lnTo>
                <a:lnTo>
                  <a:pt x="204826" y="1517258"/>
                </a:lnTo>
                <a:lnTo>
                  <a:pt x="196648" y="1578362"/>
                </a:lnTo>
                <a:lnTo>
                  <a:pt x="188547" y="1639951"/>
                </a:lnTo>
                <a:lnTo>
                  <a:pt x="180529" y="1701977"/>
                </a:lnTo>
                <a:lnTo>
                  <a:pt x="172600" y="1764394"/>
                </a:lnTo>
                <a:lnTo>
                  <a:pt x="164766" y="1827157"/>
                </a:lnTo>
                <a:lnTo>
                  <a:pt x="157035" y="1890219"/>
                </a:lnTo>
                <a:lnTo>
                  <a:pt x="149412" y="1953535"/>
                </a:lnTo>
                <a:lnTo>
                  <a:pt x="141904" y="2017056"/>
                </a:lnTo>
                <a:lnTo>
                  <a:pt x="134517" y="2080738"/>
                </a:lnTo>
                <a:lnTo>
                  <a:pt x="127257" y="2144535"/>
                </a:lnTo>
                <a:lnTo>
                  <a:pt x="120131" y="2208399"/>
                </a:lnTo>
                <a:lnTo>
                  <a:pt x="113145" y="2272285"/>
                </a:lnTo>
                <a:lnTo>
                  <a:pt x="106305" y="2336147"/>
                </a:lnTo>
                <a:lnTo>
                  <a:pt x="99618" y="2399938"/>
                </a:lnTo>
                <a:lnTo>
                  <a:pt x="93091" y="2463611"/>
                </a:lnTo>
                <a:lnTo>
                  <a:pt x="86728" y="2527122"/>
                </a:lnTo>
                <a:lnTo>
                  <a:pt x="80538" y="2590423"/>
                </a:lnTo>
                <a:lnTo>
                  <a:pt x="74525" y="2653468"/>
                </a:lnTo>
                <a:lnTo>
                  <a:pt x="68698" y="2716212"/>
                </a:lnTo>
                <a:lnTo>
                  <a:pt x="63060" y="2778607"/>
                </a:lnTo>
                <a:lnTo>
                  <a:pt x="57621" y="2840608"/>
                </a:lnTo>
                <a:lnTo>
                  <a:pt x="52384" y="2902168"/>
                </a:lnTo>
                <a:lnTo>
                  <a:pt x="47358" y="2963241"/>
                </a:lnTo>
                <a:lnTo>
                  <a:pt x="42547" y="3023781"/>
                </a:lnTo>
                <a:lnTo>
                  <a:pt x="37960" y="3083742"/>
                </a:lnTo>
                <a:lnTo>
                  <a:pt x="33601" y="3143077"/>
                </a:lnTo>
                <a:lnTo>
                  <a:pt x="29477" y="3201740"/>
                </a:lnTo>
                <a:lnTo>
                  <a:pt x="25595" y="3259685"/>
                </a:lnTo>
                <a:lnTo>
                  <a:pt x="21961" y="3316866"/>
                </a:lnTo>
                <a:lnTo>
                  <a:pt x="18581" y="3373236"/>
                </a:lnTo>
                <a:lnTo>
                  <a:pt x="15462" y="3428749"/>
                </a:lnTo>
                <a:lnTo>
                  <a:pt x="12610" y="3483360"/>
                </a:lnTo>
                <a:lnTo>
                  <a:pt x="10031" y="3537021"/>
                </a:lnTo>
                <a:lnTo>
                  <a:pt x="7732" y="3589686"/>
                </a:lnTo>
                <a:lnTo>
                  <a:pt x="5718" y="3641310"/>
                </a:lnTo>
                <a:lnTo>
                  <a:pt x="3997" y="3691845"/>
                </a:lnTo>
                <a:lnTo>
                  <a:pt x="2575" y="3741247"/>
                </a:lnTo>
                <a:lnTo>
                  <a:pt x="1458" y="3789468"/>
                </a:lnTo>
                <a:lnTo>
                  <a:pt x="652" y="3836462"/>
                </a:lnTo>
                <a:lnTo>
                  <a:pt x="164" y="3882183"/>
                </a:lnTo>
                <a:lnTo>
                  <a:pt x="0" y="3926586"/>
                </a:lnTo>
                <a:lnTo>
                  <a:pt x="209" y="3976571"/>
                </a:lnTo>
                <a:lnTo>
                  <a:pt x="832" y="4027615"/>
                </a:lnTo>
                <a:lnTo>
                  <a:pt x="1858" y="4079661"/>
                </a:lnTo>
                <a:lnTo>
                  <a:pt x="3279" y="4132651"/>
                </a:lnTo>
                <a:lnTo>
                  <a:pt x="5086" y="4186527"/>
                </a:lnTo>
                <a:lnTo>
                  <a:pt x="7269" y="4241231"/>
                </a:lnTo>
                <a:lnTo>
                  <a:pt x="9820" y="4296707"/>
                </a:lnTo>
                <a:lnTo>
                  <a:pt x="12728" y="4352895"/>
                </a:lnTo>
                <a:lnTo>
                  <a:pt x="15986" y="4409739"/>
                </a:lnTo>
                <a:lnTo>
                  <a:pt x="19583" y="4467181"/>
                </a:lnTo>
                <a:lnTo>
                  <a:pt x="23510" y="4525163"/>
                </a:lnTo>
                <a:lnTo>
                  <a:pt x="27759" y="4583627"/>
                </a:lnTo>
                <a:lnTo>
                  <a:pt x="32321" y="4642516"/>
                </a:lnTo>
                <a:lnTo>
                  <a:pt x="37185" y="4701772"/>
                </a:lnTo>
                <a:lnTo>
                  <a:pt x="42343" y="4761337"/>
                </a:lnTo>
                <a:lnTo>
                  <a:pt x="47786" y="4821154"/>
                </a:lnTo>
                <a:lnTo>
                  <a:pt x="53505" y="4881165"/>
                </a:lnTo>
                <a:lnTo>
                  <a:pt x="59490" y="4941312"/>
                </a:lnTo>
                <a:lnTo>
                  <a:pt x="65732" y="5001538"/>
                </a:lnTo>
                <a:lnTo>
                  <a:pt x="72223" y="5061784"/>
                </a:lnTo>
                <a:lnTo>
                  <a:pt x="78952" y="5121994"/>
                </a:lnTo>
                <a:lnTo>
                  <a:pt x="85911" y="5182109"/>
                </a:lnTo>
                <a:lnTo>
                  <a:pt x="93091" y="5242072"/>
                </a:lnTo>
                <a:lnTo>
                  <a:pt x="100482" y="5301825"/>
                </a:lnTo>
                <a:lnTo>
                  <a:pt x="108075" y="5361310"/>
                </a:lnTo>
                <a:lnTo>
                  <a:pt x="115861" y="5420470"/>
                </a:lnTo>
                <a:lnTo>
                  <a:pt x="123832" y="5479247"/>
                </a:lnTo>
                <a:lnTo>
                  <a:pt x="131977" y="5537583"/>
                </a:lnTo>
                <a:lnTo>
                  <a:pt x="140287" y="5595421"/>
                </a:lnTo>
                <a:lnTo>
                  <a:pt x="148755" y="5652703"/>
                </a:lnTo>
                <a:lnTo>
                  <a:pt x="157369" y="5709372"/>
                </a:lnTo>
                <a:lnTo>
                  <a:pt x="166121" y="5765368"/>
                </a:lnTo>
                <a:lnTo>
                  <a:pt x="175003" y="5820636"/>
                </a:lnTo>
                <a:lnTo>
                  <a:pt x="184004" y="5875117"/>
                </a:lnTo>
                <a:lnTo>
                  <a:pt x="193116" y="5928753"/>
                </a:lnTo>
                <a:lnTo>
                  <a:pt x="202329" y="5981487"/>
                </a:lnTo>
                <a:lnTo>
                  <a:pt x="211635" y="6033261"/>
                </a:lnTo>
                <a:lnTo>
                  <a:pt x="221024" y="6084017"/>
                </a:lnTo>
                <a:lnTo>
                  <a:pt x="230486" y="6133699"/>
                </a:lnTo>
                <a:lnTo>
                  <a:pt x="240014" y="6182247"/>
                </a:lnTo>
                <a:lnTo>
                  <a:pt x="249597" y="6229604"/>
                </a:lnTo>
                <a:lnTo>
                  <a:pt x="259227" y="6275713"/>
                </a:lnTo>
                <a:lnTo>
                  <a:pt x="268893" y="6320517"/>
                </a:lnTo>
                <a:lnTo>
                  <a:pt x="278588" y="6363956"/>
                </a:lnTo>
                <a:lnTo>
                  <a:pt x="288302" y="6405974"/>
                </a:lnTo>
                <a:lnTo>
                  <a:pt x="298026" y="6446513"/>
                </a:lnTo>
                <a:lnTo>
                  <a:pt x="307751" y="6485515"/>
                </a:lnTo>
                <a:lnTo>
                  <a:pt x="317466" y="6522922"/>
                </a:lnTo>
                <a:lnTo>
                  <a:pt x="336836" y="6592723"/>
                </a:lnTo>
                <a:lnTo>
                  <a:pt x="356062" y="6655453"/>
                </a:lnTo>
                <a:lnTo>
                  <a:pt x="375070" y="6710651"/>
                </a:lnTo>
                <a:lnTo>
                  <a:pt x="393787" y="6757856"/>
                </a:lnTo>
                <a:lnTo>
                  <a:pt x="412140" y="6796606"/>
                </a:lnTo>
                <a:lnTo>
                  <a:pt x="438827" y="6837869"/>
                </a:lnTo>
                <a:lnTo>
                  <a:pt x="464283" y="6857511"/>
                </a:lnTo>
                <a:lnTo>
                  <a:pt x="466989" y="6858000"/>
                </a:lnTo>
              </a:path>
            </a:pathLst>
          </a:custGeom>
          <a:ln w="990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1368" y="-95757"/>
            <a:ext cx="8282940" cy="16062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66444" y="1603248"/>
            <a:ext cx="7199630" cy="4720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t-j.ru/guide/itogovoe-sobesedovanie-po-russkom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ge.edu.ru/ru/main/legal-documents/index.php?id_4=1795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ge.edu.ru/ru/main/legal-documents/index.php?id_4=17886" TargetMode="External"/><Relationship Id="rId4" Type="http://schemas.openxmlformats.org/officeDocument/2006/relationships/hyperlink" Target="http://www.ege.edu.ru/ru/main/schedule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jpg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" TargetMode="Externa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click01.begun.ru/click.jsp?url=Wa8reE1GR0ZBUvEhSx7Br3Xyn4F0v-e0Qvy2FwRi1CKgZpGPTPX-ArCFiuEBip24kY2WPAZGp9ARLdrcA2U547RKjL1hOTLLU48nXZeh5rwjh*StlhhSfHLlTt*3jloGoVzJ4iywTQCHzBZjAO43fR46eYaapDh8vb-otayBwL3C0pECwFSajjPsxTt*c6fn2gbeY2t0s7Nf6v*C658FPdNMUJep45fsFlGmWmhXbWJ3CX6r55LDIoYuvYW5hCm66xKaWbh*QIMYd72ZUjTaDm-Mh35-KebMYMgruwZLW00ilcqH80ByvJExrpNYAA6zeUeFVzzPYeGBDtum54RRclN*w03mKVuCkLdlwx9*iK7yBADeTCUIio8GOeZmTgDSjZxMm-9DBtMKVmqEDzjEmFv3LVIZtcisVc6i1PjnCYor6j8FOzbQO*aINeO9yTVX0CMfJw&amp;eurl%5b%5d=Wa8reMLDwsNb3oHMlJ3VDRaLpi7mwuqm7Qt3YDCwMCNYMrI4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obrnadzor.gov.ru/ru/" TargetMode="External"/><Relationship Id="rId2" Type="http://schemas.openxmlformats.org/officeDocument/2006/relationships/hyperlink" Target="https://edu.gov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egenarium" TargetMode="External"/><Relationship Id="rId5" Type="http://schemas.openxmlformats.org/officeDocument/2006/relationships/hyperlink" Target="http://fipi.ru/" TargetMode="External"/><Relationship Id="rId4" Type="http://schemas.openxmlformats.org/officeDocument/2006/relationships/hyperlink" Target="http://www.gia.edu.ru/ru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ru/main/brief-glossary/" TargetMode="External"/><Relationship Id="rId2" Type="http://schemas.openxmlformats.org/officeDocument/2006/relationships/hyperlink" Target="http://www.ege.edu.ru/ru/main/legal-documents/index.php?id_4=1788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ge.edu.ru/ru/main/blank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1" spc="-10" dirty="0">
                <a:solidFill>
                  <a:srgbClr val="663300"/>
                </a:solidFill>
                <a:latin typeface="Times New Roman"/>
                <a:cs typeface="Times New Roman"/>
              </a:rPr>
              <a:t>РОДИТЕЛЬСКОЕ</a:t>
            </a:r>
            <a:r>
              <a:rPr sz="3600" i="1" spc="-13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600" i="1" spc="-10" dirty="0">
                <a:solidFill>
                  <a:srgbClr val="663300"/>
                </a:solidFill>
                <a:latin typeface="Times New Roman"/>
                <a:cs typeface="Times New Roman"/>
              </a:rPr>
              <a:t>СОБРАНИЕ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58161" y="1723656"/>
            <a:ext cx="5515610" cy="1894839"/>
            <a:chOff x="2058161" y="1723656"/>
            <a:chExt cx="5515610" cy="189483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8161" y="1723656"/>
              <a:ext cx="5049774" cy="12237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87083" y="1723656"/>
              <a:ext cx="906792" cy="12237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73011" y="1723656"/>
              <a:ext cx="1000505" cy="12237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56559" y="2394216"/>
              <a:ext cx="3933443" cy="122375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185923" y="1868677"/>
            <a:ext cx="502348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14425" marR="5080" indent="-1102360">
              <a:lnSpc>
                <a:spcPct val="100000"/>
              </a:lnSpc>
              <a:spcBef>
                <a:spcPts val="95"/>
              </a:spcBef>
              <a:tabLst>
                <a:tab pos="2813050" algn="l"/>
              </a:tabLst>
            </a:pPr>
            <a:r>
              <a:rPr sz="3200" b="1" i="1" dirty="0">
                <a:solidFill>
                  <a:srgbClr val="FF0000"/>
                </a:solidFill>
                <a:latin typeface="Times New Roman"/>
                <a:cs typeface="Times New Roman"/>
              </a:rPr>
              <a:t>«</a:t>
            </a:r>
            <a:r>
              <a:rPr sz="4400" b="1" dirty="0">
                <a:solidFill>
                  <a:srgbClr val="FF0000"/>
                </a:solidFill>
                <a:latin typeface="Times New Roman"/>
                <a:cs typeface="Times New Roman"/>
              </a:rPr>
              <a:t>Проведение</a:t>
            </a:r>
            <a:r>
              <a:rPr sz="4400" b="1" spc="-22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ГИА-</a:t>
            </a:r>
            <a:r>
              <a:rPr sz="4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9 </a:t>
            </a:r>
            <a:r>
              <a:rPr sz="4400" b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4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2026</a:t>
            </a:r>
            <a:r>
              <a:rPr sz="44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4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году»</a:t>
            </a:r>
            <a:endParaRPr sz="44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40101" y="3698813"/>
            <a:ext cx="5980176" cy="24665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800" y="-4952"/>
            <a:ext cx="8598535" cy="6868159"/>
            <a:chOff x="304800" y="-4952"/>
            <a:chExt cx="8598535" cy="68681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177545"/>
              <a:ext cx="1524000" cy="284530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64411" y="274701"/>
              <a:ext cx="7129780" cy="1143000"/>
            </a:xfrm>
            <a:custGeom>
              <a:avLst/>
              <a:gdLst/>
              <a:ahLst/>
              <a:cxnLst/>
              <a:rect l="l" t="t" r="r" b="b"/>
              <a:pathLst>
                <a:path w="7129780" h="1143000">
                  <a:moveTo>
                    <a:pt x="7129271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7129271" y="1143000"/>
                  </a:lnTo>
                  <a:lnTo>
                    <a:pt x="7129271" y="0"/>
                  </a:lnTo>
                  <a:close/>
                </a:path>
              </a:pathLst>
            </a:custGeom>
            <a:solidFill>
              <a:srgbClr val="FFFFFF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64411" y="274701"/>
              <a:ext cx="7129780" cy="1143000"/>
            </a:xfrm>
            <a:custGeom>
              <a:avLst/>
              <a:gdLst/>
              <a:ahLst/>
              <a:cxnLst/>
              <a:rect l="l" t="t" r="r" b="b"/>
              <a:pathLst>
                <a:path w="7129780" h="1143000">
                  <a:moveTo>
                    <a:pt x="0" y="1143000"/>
                  </a:moveTo>
                  <a:lnTo>
                    <a:pt x="7129271" y="1143000"/>
                  </a:lnTo>
                  <a:lnTo>
                    <a:pt x="7129271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464555" y="505206"/>
            <a:ext cx="36449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003366"/>
                </a:solidFill>
                <a:latin typeface="Times New Roman"/>
                <a:cs typeface="Times New Roman"/>
              </a:rPr>
              <a:t>9-</a:t>
            </a:r>
            <a:r>
              <a:rPr sz="2000" b="1" spc="-50" dirty="0">
                <a:solidFill>
                  <a:srgbClr val="003366"/>
                </a:solidFill>
                <a:latin typeface="Times New Roman"/>
                <a:cs typeface="Times New Roman"/>
              </a:rPr>
              <a:t>х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96864" y="199897"/>
            <a:ext cx="13550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3366"/>
                </a:solidFill>
                <a:latin typeface="Times New Roman"/>
                <a:cs typeface="Times New Roman"/>
              </a:rPr>
              <a:t>итоговая</a:t>
            </a:r>
            <a:endParaRPr sz="2000">
              <a:latin typeface="Times New Roman"/>
              <a:cs typeface="Times New Roman"/>
            </a:endParaRPr>
          </a:p>
          <a:p>
            <a:pPr marL="436880">
              <a:lnSpc>
                <a:spcPct val="100000"/>
              </a:lnSpc>
            </a:pPr>
            <a:r>
              <a:rPr sz="2000" b="1" spc="-10" dirty="0">
                <a:solidFill>
                  <a:srgbClr val="003366"/>
                </a:solidFill>
                <a:latin typeface="Times New Roman"/>
                <a:cs typeface="Times New Roman"/>
              </a:rPr>
              <a:t>классов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63721" y="199897"/>
            <a:ext cx="199580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751964" algn="l"/>
              </a:tabLst>
            </a:pPr>
            <a:r>
              <a:rPr sz="2000" b="1" spc="-10" dirty="0">
                <a:solidFill>
                  <a:srgbClr val="003366"/>
                </a:solidFill>
                <a:latin typeface="Times New Roman"/>
                <a:cs typeface="Times New Roman"/>
              </a:rPr>
              <a:t>Государственная обучающихся обязательной</a:t>
            </a:r>
            <a:r>
              <a:rPr sz="2000" b="1" dirty="0">
                <a:solidFill>
                  <a:srgbClr val="003366"/>
                </a:solidFill>
                <a:latin typeface="Times New Roman"/>
                <a:cs typeface="Times New Roman"/>
              </a:rPr>
              <a:t>	</a:t>
            </a:r>
            <a:r>
              <a:rPr sz="2000" b="1" spc="-50" dirty="0">
                <a:solidFill>
                  <a:srgbClr val="003366"/>
                </a:solidFill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04100" y="199897"/>
            <a:ext cx="14103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9060" algn="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3366"/>
                </a:solidFill>
                <a:latin typeface="Times New Roman"/>
                <a:cs typeface="Times New Roman"/>
              </a:rPr>
              <a:t>аттестация является завершении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63721" y="810006"/>
            <a:ext cx="54489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2920" algn="ctr">
              <a:lnSpc>
                <a:spcPct val="100000"/>
              </a:lnSpc>
              <a:spcBef>
                <a:spcPts val="95"/>
              </a:spcBef>
              <a:tabLst>
                <a:tab pos="2016125" algn="l"/>
              </a:tabLst>
            </a:pPr>
            <a:r>
              <a:rPr sz="2000" b="1" spc="-10" dirty="0">
                <a:solidFill>
                  <a:srgbClr val="003366"/>
                </a:solidFill>
                <a:latin typeface="Times New Roman"/>
                <a:cs typeface="Times New Roman"/>
              </a:rPr>
              <a:t>проводится</a:t>
            </a:r>
            <a:r>
              <a:rPr sz="2000" b="1" dirty="0">
                <a:solidFill>
                  <a:srgbClr val="003366"/>
                </a:solidFill>
                <a:latin typeface="Times New Roman"/>
                <a:cs typeface="Times New Roman"/>
              </a:rPr>
              <a:t>	</a:t>
            </a:r>
            <a:r>
              <a:rPr sz="2000" b="1" spc="-25" dirty="0">
                <a:solidFill>
                  <a:srgbClr val="003366"/>
                </a:solidFill>
                <a:latin typeface="Times New Roman"/>
                <a:cs typeface="Times New Roman"/>
              </a:rPr>
              <a:t>по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1308735" algn="l"/>
                <a:tab pos="2037714" algn="l"/>
                <a:tab pos="3422015" algn="l"/>
              </a:tabLst>
            </a:pPr>
            <a:r>
              <a:rPr sz="2000" b="1" spc="-10" dirty="0">
                <a:solidFill>
                  <a:srgbClr val="003366"/>
                </a:solidFill>
                <a:latin typeface="Times New Roman"/>
                <a:cs typeface="Times New Roman"/>
              </a:rPr>
              <a:t>освоения</a:t>
            </a:r>
            <a:r>
              <a:rPr sz="2000" b="1" dirty="0">
                <a:solidFill>
                  <a:srgbClr val="003366"/>
                </a:solidFill>
                <a:latin typeface="Times New Roman"/>
                <a:cs typeface="Times New Roman"/>
              </a:rPr>
              <a:t>	</a:t>
            </a:r>
            <a:r>
              <a:rPr sz="2000" b="1" spc="-25" dirty="0">
                <a:solidFill>
                  <a:srgbClr val="003366"/>
                </a:solidFill>
                <a:latin typeface="Times New Roman"/>
                <a:cs typeface="Times New Roman"/>
              </a:rPr>
              <a:t>ими</a:t>
            </a:r>
            <a:r>
              <a:rPr sz="2000" b="1" dirty="0">
                <a:solidFill>
                  <a:srgbClr val="003366"/>
                </a:solidFill>
                <a:latin typeface="Times New Roman"/>
                <a:cs typeface="Times New Roman"/>
              </a:rPr>
              <a:t>	</a:t>
            </a:r>
            <a:r>
              <a:rPr sz="2000" b="1" spc="-10" dirty="0">
                <a:solidFill>
                  <a:srgbClr val="003366"/>
                </a:solidFill>
                <a:latin typeface="Times New Roman"/>
                <a:cs typeface="Times New Roman"/>
              </a:rPr>
              <a:t>основных</a:t>
            </a:r>
            <a:r>
              <a:rPr sz="2000" b="1" dirty="0">
                <a:solidFill>
                  <a:srgbClr val="003366"/>
                </a:solidFill>
                <a:latin typeface="Times New Roman"/>
                <a:cs typeface="Times New Roman"/>
              </a:rPr>
              <a:t>	</a:t>
            </a:r>
            <a:r>
              <a:rPr sz="2000" b="1" spc="-10" dirty="0">
                <a:solidFill>
                  <a:srgbClr val="003366"/>
                </a:solidFill>
                <a:latin typeface="Times New Roman"/>
                <a:cs typeface="Times New Roman"/>
              </a:rPr>
              <a:t>образовательных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63721" y="1413509"/>
            <a:ext cx="51600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003366"/>
                </a:solidFill>
                <a:latin typeface="Times New Roman"/>
                <a:cs typeface="Times New Roman"/>
              </a:rPr>
              <a:t>программам</a:t>
            </a:r>
            <a:r>
              <a:rPr sz="2000" b="1" spc="-60" dirty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3366"/>
                </a:solidFill>
                <a:latin typeface="Times New Roman"/>
                <a:cs typeface="Times New Roman"/>
              </a:rPr>
              <a:t>основного</a:t>
            </a:r>
            <a:r>
              <a:rPr sz="2000" b="1" spc="-65" dirty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3366"/>
                </a:solidFill>
                <a:latin typeface="Times New Roman"/>
                <a:cs typeface="Times New Roman"/>
              </a:rPr>
              <a:t>общего</a:t>
            </a:r>
            <a:r>
              <a:rPr sz="2000" b="1" spc="-70" dirty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Times New Roman"/>
                <a:cs typeface="Times New Roman"/>
              </a:rPr>
              <a:t>образования.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13941" y="2534920"/>
            <a:ext cx="7501255" cy="1880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82930" algn="ctr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Допуск</a:t>
            </a:r>
            <a:r>
              <a:rPr sz="36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к</a:t>
            </a:r>
            <a:r>
              <a:rPr sz="36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ГИА-</a:t>
            </a:r>
            <a:r>
              <a:rPr sz="36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sz="3600" dirty="0">
              <a:latin typeface="Times New Roman"/>
              <a:cs typeface="Times New Roman"/>
            </a:endParaRPr>
          </a:p>
          <a:p>
            <a:pPr marL="12700" marR="5080" indent="644525">
              <a:lnSpc>
                <a:spcPct val="100000"/>
              </a:lnSpc>
              <a:spcBef>
                <a:spcPts val="3559"/>
              </a:spcBef>
              <a:tabLst>
                <a:tab pos="1169670" algn="l"/>
                <a:tab pos="1698625" algn="l"/>
                <a:tab pos="2463165" algn="l"/>
                <a:tab pos="4224020" algn="l"/>
                <a:tab pos="4641850" algn="l"/>
                <a:tab pos="4694555" algn="l"/>
                <a:tab pos="5037455" algn="l"/>
                <a:tab pos="6404610" algn="l"/>
                <a:tab pos="7139305" algn="l"/>
              </a:tabLst>
            </a:pPr>
            <a:r>
              <a:rPr sz="2800" spc="-50" dirty="0">
                <a:solidFill>
                  <a:srgbClr val="003366"/>
                </a:solidFill>
                <a:latin typeface="Times New Roman"/>
                <a:cs typeface="Times New Roman"/>
              </a:rPr>
              <a:t>К</a:t>
            </a:r>
            <a:r>
              <a:rPr sz="2800" dirty="0">
                <a:solidFill>
                  <a:srgbClr val="003366"/>
                </a:solidFill>
                <a:latin typeface="Times New Roman"/>
                <a:cs typeface="Times New Roman"/>
              </a:rPr>
              <a:t>	</a:t>
            </a:r>
            <a:r>
              <a:rPr sz="2800" spc="-25" dirty="0">
                <a:solidFill>
                  <a:srgbClr val="003366"/>
                </a:solidFill>
                <a:latin typeface="Times New Roman"/>
                <a:cs typeface="Times New Roman"/>
              </a:rPr>
              <a:t>ГИА-</a:t>
            </a:r>
            <a:r>
              <a:rPr sz="2800" spc="-50" dirty="0">
                <a:solidFill>
                  <a:srgbClr val="003366"/>
                </a:solidFill>
                <a:latin typeface="Times New Roman"/>
                <a:cs typeface="Times New Roman"/>
              </a:rPr>
              <a:t>9</a:t>
            </a:r>
            <a:r>
              <a:rPr sz="2800" dirty="0">
                <a:solidFill>
                  <a:srgbClr val="003366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003366"/>
                </a:solidFill>
                <a:latin typeface="Times New Roman"/>
                <a:cs typeface="Times New Roman"/>
              </a:rPr>
              <a:t>допускаются</a:t>
            </a:r>
            <a:r>
              <a:rPr sz="2800" dirty="0">
                <a:solidFill>
                  <a:srgbClr val="003366"/>
                </a:solidFill>
                <a:latin typeface="Times New Roman"/>
                <a:cs typeface="Times New Roman"/>
              </a:rPr>
              <a:t>		</a:t>
            </a:r>
            <a:r>
              <a:rPr sz="2800" spc="-10" dirty="0">
                <a:solidFill>
                  <a:srgbClr val="003366"/>
                </a:solidFill>
                <a:latin typeface="Times New Roman"/>
                <a:cs typeface="Times New Roman"/>
              </a:rPr>
              <a:t>обучающиеся,</a:t>
            </a:r>
            <a:r>
              <a:rPr sz="2800" dirty="0">
                <a:solidFill>
                  <a:srgbClr val="003366"/>
                </a:solidFill>
                <a:latin typeface="Times New Roman"/>
                <a:cs typeface="Times New Roman"/>
              </a:rPr>
              <a:t>	</a:t>
            </a:r>
            <a:r>
              <a:rPr sz="2800" spc="-25" dirty="0">
                <a:solidFill>
                  <a:srgbClr val="003366"/>
                </a:solidFill>
                <a:latin typeface="Times New Roman"/>
                <a:cs typeface="Times New Roman"/>
              </a:rPr>
              <a:t>не </a:t>
            </a:r>
            <a:r>
              <a:rPr sz="2800" spc="-10" dirty="0">
                <a:solidFill>
                  <a:srgbClr val="003366"/>
                </a:solidFill>
                <a:latin typeface="Times New Roman"/>
                <a:cs typeface="Times New Roman"/>
              </a:rPr>
              <a:t>имеющие</a:t>
            </a:r>
            <a:r>
              <a:rPr sz="2800" dirty="0">
                <a:solidFill>
                  <a:srgbClr val="003366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003366"/>
                </a:solidFill>
                <a:latin typeface="Times New Roman"/>
                <a:cs typeface="Times New Roman"/>
              </a:rPr>
              <a:t>задолженности</a:t>
            </a:r>
            <a:r>
              <a:rPr sz="2800" dirty="0">
                <a:solidFill>
                  <a:srgbClr val="003366"/>
                </a:solidFill>
                <a:latin typeface="Times New Roman"/>
                <a:cs typeface="Times New Roman"/>
              </a:rPr>
              <a:t>	</a:t>
            </a:r>
            <a:r>
              <a:rPr sz="2800" spc="-50" dirty="0">
                <a:solidFill>
                  <a:srgbClr val="003366"/>
                </a:solidFill>
                <a:latin typeface="Times New Roman"/>
                <a:cs typeface="Times New Roman"/>
              </a:rPr>
              <a:t>и</a:t>
            </a:r>
            <a:r>
              <a:rPr sz="2800" dirty="0">
                <a:solidFill>
                  <a:srgbClr val="003366"/>
                </a:solidFill>
                <a:latin typeface="Times New Roman"/>
                <a:cs typeface="Times New Roman"/>
              </a:rPr>
              <a:t>	</a:t>
            </a:r>
            <a:r>
              <a:rPr sz="2800" spc="-50" dirty="0">
                <a:solidFill>
                  <a:srgbClr val="003366"/>
                </a:solidFill>
                <a:latin typeface="Times New Roman"/>
                <a:cs typeface="Times New Roman"/>
              </a:rPr>
              <a:t>в</a:t>
            </a:r>
            <a:r>
              <a:rPr sz="2800" dirty="0">
                <a:solidFill>
                  <a:srgbClr val="003366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003366"/>
                </a:solidFill>
                <a:latin typeface="Times New Roman"/>
                <a:cs typeface="Times New Roman"/>
              </a:rPr>
              <a:t>полном</a:t>
            </a:r>
            <a:r>
              <a:rPr sz="2800" dirty="0">
                <a:solidFill>
                  <a:srgbClr val="003366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003366"/>
                </a:solidFill>
                <a:latin typeface="Times New Roman"/>
                <a:cs typeface="Times New Roman"/>
              </a:rPr>
              <a:t>объеме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13941" y="4389120"/>
            <a:ext cx="261302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003366"/>
                </a:solidFill>
                <a:latin typeface="Times New Roman"/>
                <a:cs typeface="Times New Roman"/>
              </a:rPr>
              <a:t>выполнившие индивидуальный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28667" y="4389120"/>
            <a:ext cx="448691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209">
              <a:lnSpc>
                <a:spcPct val="100000"/>
              </a:lnSpc>
              <a:spcBef>
                <a:spcPts val="100"/>
              </a:spcBef>
              <a:tabLst>
                <a:tab pos="1754505" algn="l"/>
                <a:tab pos="2278380" algn="l"/>
                <a:tab pos="2896235" algn="l"/>
                <a:tab pos="3914775" algn="l"/>
              </a:tabLst>
            </a:pPr>
            <a:r>
              <a:rPr sz="2800" spc="-10" dirty="0">
                <a:solidFill>
                  <a:srgbClr val="003366"/>
                </a:solidFill>
                <a:latin typeface="Times New Roman"/>
                <a:cs typeface="Times New Roman"/>
              </a:rPr>
              <a:t>учебный</a:t>
            </a:r>
            <a:r>
              <a:rPr sz="2800" dirty="0">
                <a:solidFill>
                  <a:srgbClr val="003366"/>
                </a:solidFill>
                <a:latin typeface="Times New Roman"/>
                <a:cs typeface="Times New Roman"/>
              </a:rPr>
              <a:t>		</a:t>
            </a:r>
            <a:r>
              <a:rPr sz="2800" spc="-20" dirty="0">
                <a:solidFill>
                  <a:srgbClr val="003366"/>
                </a:solidFill>
                <a:latin typeface="Times New Roman"/>
                <a:cs typeface="Times New Roman"/>
              </a:rPr>
              <a:t>план</a:t>
            </a:r>
            <a:r>
              <a:rPr sz="2800" dirty="0">
                <a:solidFill>
                  <a:srgbClr val="003366"/>
                </a:solidFill>
                <a:latin typeface="Times New Roman"/>
                <a:cs typeface="Times New Roman"/>
              </a:rPr>
              <a:t>	</a:t>
            </a:r>
            <a:r>
              <a:rPr sz="2800" spc="-25" dirty="0">
                <a:solidFill>
                  <a:srgbClr val="003366"/>
                </a:solidFill>
                <a:latin typeface="Times New Roman"/>
                <a:cs typeface="Times New Roman"/>
              </a:rPr>
              <a:t>или </a:t>
            </a:r>
            <a:r>
              <a:rPr sz="2800" spc="-10" dirty="0">
                <a:solidFill>
                  <a:srgbClr val="003366"/>
                </a:solidFill>
                <a:latin typeface="Times New Roman"/>
                <a:cs typeface="Times New Roman"/>
              </a:rPr>
              <a:t>учебный</a:t>
            </a:r>
            <a:r>
              <a:rPr sz="2800" dirty="0">
                <a:solidFill>
                  <a:srgbClr val="003366"/>
                </a:solidFill>
                <a:latin typeface="Times New Roman"/>
                <a:cs typeface="Times New Roman"/>
              </a:rPr>
              <a:t>	</a:t>
            </a:r>
            <a:r>
              <a:rPr sz="2800" spc="-20" dirty="0">
                <a:solidFill>
                  <a:srgbClr val="003366"/>
                </a:solidFill>
                <a:latin typeface="Times New Roman"/>
                <a:cs typeface="Times New Roman"/>
              </a:rPr>
              <a:t>план</a:t>
            </a:r>
            <a:r>
              <a:rPr sz="2800" dirty="0">
                <a:solidFill>
                  <a:srgbClr val="003366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003366"/>
                </a:solidFill>
                <a:latin typeface="Times New Roman"/>
                <a:cs typeface="Times New Roman"/>
              </a:rPr>
              <a:t>(имеющие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13941" y="5242559"/>
            <a:ext cx="750062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003366"/>
                </a:solidFill>
                <a:latin typeface="Times New Roman"/>
                <a:cs typeface="Times New Roman"/>
              </a:rPr>
              <a:t>годовые  отметки</a:t>
            </a:r>
            <a:r>
              <a:rPr sz="2800" spc="5" dirty="0">
                <a:solidFill>
                  <a:srgbClr val="003366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003366"/>
                </a:solidFill>
                <a:latin typeface="Times New Roman"/>
                <a:cs typeface="Times New Roman"/>
              </a:rPr>
              <a:t>по  всем  предметам</a:t>
            </a:r>
            <a:r>
              <a:rPr sz="2800" spc="695" dirty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3366"/>
                </a:solidFill>
                <a:latin typeface="Times New Roman"/>
                <a:cs typeface="Times New Roman"/>
              </a:rPr>
              <a:t>учебного </a:t>
            </a:r>
            <a:r>
              <a:rPr sz="2800" dirty="0">
                <a:solidFill>
                  <a:srgbClr val="003366"/>
                </a:solidFill>
                <a:latin typeface="Times New Roman"/>
                <a:cs typeface="Times New Roman"/>
              </a:rPr>
              <a:t>плана</a:t>
            </a:r>
            <a:r>
              <a:rPr sz="2800" spc="190" dirty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3366"/>
                </a:solidFill>
                <a:latin typeface="Times New Roman"/>
                <a:cs typeface="Times New Roman"/>
              </a:rPr>
              <a:t>за</a:t>
            </a:r>
            <a:r>
              <a:rPr sz="2800" spc="195" dirty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3366"/>
                </a:solidFill>
                <a:latin typeface="Times New Roman"/>
                <a:cs typeface="Times New Roman"/>
              </a:rPr>
              <a:t>9</a:t>
            </a:r>
            <a:r>
              <a:rPr sz="2800" spc="210" dirty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3366"/>
                </a:solidFill>
                <a:latin typeface="Times New Roman"/>
                <a:cs typeface="Times New Roman"/>
              </a:rPr>
              <a:t>класс</a:t>
            </a:r>
            <a:r>
              <a:rPr sz="2800" spc="204" dirty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3366"/>
                </a:solidFill>
                <a:latin typeface="Times New Roman"/>
                <a:cs typeface="Times New Roman"/>
              </a:rPr>
              <a:t>не</a:t>
            </a:r>
            <a:r>
              <a:rPr sz="2800" spc="200" dirty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3366"/>
                </a:solidFill>
                <a:latin typeface="Times New Roman"/>
                <a:cs typeface="Times New Roman"/>
              </a:rPr>
              <a:t>ниже</a:t>
            </a:r>
            <a:r>
              <a:rPr sz="2800" spc="200" dirty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3366"/>
                </a:solidFill>
                <a:latin typeface="Times New Roman"/>
                <a:cs typeface="Times New Roman"/>
              </a:rPr>
              <a:t>удовлетворительных</a:t>
            </a:r>
            <a:r>
              <a:rPr sz="2800" spc="204" dirty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003366"/>
                </a:solidFill>
                <a:latin typeface="Times New Roman"/>
                <a:cs typeface="Times New Roman"/>
              </a:rPr>
              <a:t>и </a:t>
            </a:r>
            <a:r>
              <a:rPr sz="2800" dirty="0">
                <a:solidFill>
                  <a:srgbClr val="003366"/>
                </a:solidFill>
                <a:latin typeface="Times New Roman"/>
                <a:cs typeface="Times New Roman"/>
              </a:rPr>
              <a:t>имеющие</a:t>
            </a:r>
            <a:r>
              <a:rPr sz="2800" spc="-50" dirty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3366"/>
                </a:solidFill>
                <a:latin typeface="Times New Roman"/>
                <a:cs typeface="Times New Roman"/>
              </a:rPr>
              <a:t>зачет</a:t>
            </a:r>
            <a:r>
              <a:rPr sz="2800" spc="-25" dirty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3366"/>
                </a:solidFill>
                <a:latin typeface="Times New Roman"/>
                <a:cs typeface="Times New Roman"/>
              </a:rPr>
              <a:t>по</a:t>
            </a:r>
            <a:r>
              <a:rPr sz="2800" spc="-15" dirty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3366"/>
                </a:solidFill>
                <a:latin typeface="Times New Roman"/>
                <a:cs typeface="Times New Roman"/>
              </a:rPr>
              <a:t>итоговому</a:t>
            </a:r>
            <a:r>
              <a:rPr sz="2800" spc="-15" dirty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3366"/>
                </a:solidFill>
                <a:latin typeface="Times New Roman"/>
                <a:cs typeface="Times New Roman"/>
              </a:rPr>
              <a:t>собеседованию).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7543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237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66444" y="1603248"/>
            <a:ext cx="7199630" cy="4739759"/>
          </a:xfrm>
        </p:spPr>
        <p:txBody>
          <a:bodyPr/>
          <a:lstStyle/>
          <a:p>
            <a:r>
              <a:rPr lang="ru-RU" b="1" dirty="0"/>
              <a:t>Структура</a:t>
            </a:r>
            <a:endParaRPr lang="ru-RU" dirty="0"/>
          </a:p>
          <a:p>
            <a:r>
              <a:rPr lang="ru-RU" dirty="0"/>
              <a:t>Каждый вариант ИС-9 состоит из </a:t>
            </a:r>
            <a:r>
              <a:rPr lang="ru-RU" b="1" dirty="0"/>
              <a:t>двух частей</a:t>
            </a:r>
            <a:r>
              <a:rPr lang="ru-RU" dirty="0"/>
              <a:t> и </a:t>
            </a:r>
            <a:r>
              <a:rPr lang="ru-RU" b="1" dirty="0"/>
              <a:t>четырёх заданий базового уровня сложности</a:t>
            </a:r>
            <a:r>
              <a:rPr lang="ru-RU" dirty="0"/>
              <a:t>:  </a:t>
            </a:r>
          </a:p>
          <a:p>
            <a:pPr lvl="0"/>
            <a:r>
              <a:rPr lang="ru-RU" b="1" dirty="0"/>
              <a:t>Чтение текста вслух</a:t>
            </a:r>
            <a:r>
              <a:rPr lang="ru-RU" dirty="0"/>
              <a:t>.</a:t>
            </a:r>
          </a:p>
          <a:p>
            <a:pPr lvl="0"/>
            <a:r>
              <a:rPr lang="ru-RU" b="1" dirty="0"/>
              <a:t>Подробный пересказ текста</a:t>
            </a:r>
            <a:r>
              <a:rPr lang="ru-RU" dirty="0"/>
              <a:t> с включением приведённого высказывания.</a:t>
            </a:r>
          </a:p>
          <a:p>
            <a:pPr lvl="0"/>
            <a:r>
              <a:rPr lang="ru-RU" b="1" dirty="0"/>
              <a:t>Монологическое высказывание</a:t>
            </a:r>
            <a:r>
              <a:rPr lang="ru-RU" dirty="0"/>
              <a:t>.</a:t>
            </a:r>
          </a:p>
          <a:p>
            <a:pPr lvl="0"/>
            <a:r>
              <a:rPr lang="ru-RU" b="1" dirty="0"/>
              <a:t>Участие в диалоге</a:t>
            </a:r>
            <a:r>
              <a:rPr lang="ru-RU" dirty="0"/>
              <a:t>.</a:t>
            </a:r>
          </a:p>
          <a:p>
            <a:r>
              <a:rPr lang="ru-RU" dirty="0"/>
              <a:t>Все задания требуют развёрнутого ответа.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086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66444" y="1603248"/>
            <a:ext cx="7199630" cy="5124480"/>
          </a:xfrm>
        </p:spPr>
        <p:txBody>
          <a:bodyPr/>
          <a:lstStyle/>
          <a:p>
            <a:pPr>
              <a:lnSpc>
                <a:spcPts val="1800"/>
              </a:lnSpc>
              <a:spcBef>
                <a:spcPts val="18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333333"/>
                </a:solidFill>
                <a:ea typeface="Times New Roman"/>
              </a:rPr>
              <a:t>Критерии </a:t>
            </a:r>
            <a:r>
              <a:rPr lang="ru-RU" sz="2000" b="1" dirty="0" smtClean="0">
                <a:solidFill>
                  <a:srgbClr val="333333"/>
                </a:solidFill>
                <a:ea typeface="Times New Roman"/>
              </a:rPr>
              <a:t>оценивания</a:t>
            </a:r>
          </a:p>
          <a:p>
            <a:pPr>
              <a:lnSpc>
                <a:spcPts val="1800"/>
              </a:lnSpc>
              <a:spcBef>
                <a:spcPts val="1800"/>
              </a:spcBef>
              <a:spcAft>
                <a:spcPts val="600"/>
              </a:spcAft>
            </a:pPr>
            <a:endParaRPr lang="ru-RU" sz="2000" dirty="0">
              <a:latin typeface="Calibri"/>
              <a:ea typeface="Calibri"/>
            </a:endParaRPr>
          </a:p>
          <a:p>
            <a:pPr>
              <a:lnSpc>
                <a:spcPts val="1650"/>
              </a:lnSpc>
              <a:spcAft>
                <a:spcPts val="600"/>
              </a:spcAft>
            </a:pPr>
            <a:r>
              <a:rPr lang="ru-RU" sz="2000" b="1" dirty="0">
                <a:ea typeface="Times New Roman"/>
              </a:rPr>
              <a:t>Максимальный балл</a:t>
            </a:r>
            <a:r>
              <a:rPr lang="ru-RU" sz="2000" dirty="0">
                <a:ea typeface="Times New Roman"/>
              </a:rPr>
              <a:t> за выполнение всех заданий — </a:t>
            </a:r>
            <a:r>
              <a:rPr lang="ru-RU" sz="2000" b="1" dirty="0">
                <a:ea typeface="Times New Roman"/>
              </a:rPr>
              <a:t>20</a:t>
            </a:r>
            <a:r>
              <a:rPr lang="ru-RU" sz="2000" dirty="0">
                <a:ea typeface="Times New Roman"/>
              </a:rPr>
              <a:t>. </a:t>
            </a:r>
            <a:endParaRPr lang="ru-RU" sz="2000" dirty="0" smtClean="0">
              <a:ea typeface="Times New Roman"/>
            </a:endParaRPr>
          </a:p>
          <a:p>
            <a:pPr>
              <a:lnSpc>
                <a:spcPts val="1650"/>
              </a:lnSpc>
              <a:spcAft>
                <a:spcPts val="600"/>
              </a:spcAft>
            </a:pPr>
            <a:r>
              <a:rPr lang="ru-RU" sz="2000" b="1" dirty="0" smtClean="0">
                <a:ea typeface="Times New Roman"/>
              </a:rPr>
              <a:t>Зачёт</a:t>
            </a:r>
            <a:r>
              <a:rPr lang="ru-RU" sz="2000" dirty="0">
                <a:ea typeface="Times New Roman"/>
              </a:rPr>
              <a:t> — если за выполнение всей работы участник набрал </a:t>
            </a:r>
            <a:r>
              <a:rPr lang="ru-RU" sz="2000" b="1" dirty="0">
                <a:ea typeface="Times New Roman"/>
              </a:rPr>
              <a:t>10 или более баллов</a:t>
            </a:r>
            <a:r>
              <a:rPr lang="ru-RU" sz="2000" dirty="0">
                <a:ea typeface="Times New Roman"/>
              </a:rPr>
              <a:t>. </a:t>
            </a:r>
            <a:r>
              <a:rPr lang="ru-RU" sz="2000" b="1" dirty="0">
                <a:ea typeface="Times New Roman"/>
              </a:rPr>
              <a:t> </a:t>
            </a:r>
            <a:endParaRPr lang="ru-RU" sz="2000" b="1" dirty="0" smtClean="0">
              <a:ea typeface="Times New Roman"/>
            </a:endParaRPr>
          </a:p>
          <a:p>
            <a:pPr>
              <a:lnSpc>
                <a:spcPts val="1650"/>
              </a:lnSpc>
              <a:spcAft>
                <a:spcPts val="600"/>
              </a:spcAft>
            </a:pPr>
            <a:r>
              <a:rPr lang="ru-RU" sz="2000" b="1" dirty="0" smtClean="0">
                <a:ea typeface="Times New Roman"/>
              </a:rPr>
              <a:t>Оцениваются</a:t>
            </a:r>
            <a:r>
              <a:rPr lang="ru-RU" sz="2000" dirty="0">
                <a:ea typeface="Times New Roman"/>
              </a:rPr>
              <a:t>:</a:t>
            </a:r>
            <a:endParaRPr lang="ru-RU" sz="2000" dirty="0">
              <a:latin typeface="Calibri"/>
              <a:ea typeface="Calibri"/>
            </a:endParaRPr>
          </a:p>
          <a:p>
            <a:pPr marL="342900" lvl="0" indent="-342900">
              <a:lnSpc>
                <a:spcPts val="165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ea typeface="Times New Roman"/>
              </a:rPr>
              <a:t>чтение — интонация, темп, произношение;</a:t>
            </a:r>
            <a:endParaRPr lang="ru-RU" sz="2000" dirty="0">
              <a:latin typeface="Calibri"/>
              <a:ea typeface="Calibri"/>
            </a:endParaRPr>
          </a:p>
          <a:p>
            <a:pPr marL="342900" lvl="0" indent="-342900">
              <a:lnSpc>
                <a:spcPts val="1650"/>
              </a:lnSpc>
              <a:spcAft>
                <a:spcPts val="6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ea typeface="Times New Roman"/>
              </a:rPr>
              <a:t>пересказ — содержание, факты, цитирование, речевая грамотность;</a:t>
            </a:r>
            <a:endParaRPr lang="ru-RU" sz="2000" dirty="0">
              <a:latin typeface="Calibri"/>
              <a:ea typeface="Calibri"/>
            </a:endParaRPr>
          </a:p>
          <a:p>
            <a:pPr marL="342900" lvl="0" indent="-342900">
              <a:lnSpc>
                <a:spcPts val="1650"/>
              </a:lnSpc>
              <a:spcAft>
                <a:spcPts val="6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ea typeface="Times New Roman"/>
              </a:rPr>
              <a:t>монолог — соответствие теме, связность, объём;</a:t>
            </a:r>
            <a:endParaRPr lang="ru-RU" sz="2000" dirty="0">
              <a:latin typeface="Calibri"/>
              <a:ea typeface="Calibri"/>
            </a:endParaRPr>
          </a:p>
          <a:p>
            <a:pPr marL="342900" lvl="0" indent="-342900">
              <a:lnSpc>
                <a:spcPts val="1650"/>
              </a:lnSpc>
              <a:spcAft>
                <a:spcPts val="6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ea typeface="Times New Roman"/>
              </a:rPr>
              <a:t>диалог — полнота, релевантность, речевая культура</a:t>
            </a:r>
            <a:r>
              <a:rPr lang="ru-RU" sz="2000" dirty="0" smtClean="0">
                <a:ea typeface="Times New Roman"/>
              </a:rPr>
              <a:t>.</a:t>
            </a:r>
          </a:p>
          <a:p>
            <a:pPr marL="342900" lvl="0" indent="-342900">
              <a:lnSpc>
                <a:spcPts val="1650"/>
              </a:lnSpc>
              <a:spcAft>
                <a:spcPts val="6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2000" dirty="0">
              <a:latin typeface="Calibri"/>
              <a:ea typeface="Calibri"/>
            </a:endParaRPr>
          </a:p>
          <a:p>
            <a:pPr>
              <a:lnSpc>
                <a:spcPts val="1800"/>
              </a:lnSpc>
              <a:spcBef>
                <a:spcPts val="18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333333"/>
                </a:solidFill>
                <a:ea typeface="Times New Roman"/>
              </a:rPr>
              <a:t>Ресурсы для подготовки</a:t>
            </a:r>
            <a:endParaRPr lang="ru-RU" sz="2000" dirty="0">
              <a:latin typeface="Calibri"/>
              <a:ea typeface="Calibri"/>
            </a:endParaRPr>
          </a:p>
          <a:p>
            <a:pPr marL="342900" lvl="0" indent="-342900">
              <a:lnSpc>
                <a:spcPts val="165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ea typeface="Times New Roman"/>
              </a:rPr>
              <a:t>Сайт ФИПИ</a:t>
            </a:r>
            <a:r>
              <a:rPr lang="ru-RU" sz="2000" dirty="0">
                <a:ea typeface="Times New Roman"/>
              </a:rPr>
              <a:t> — на нём опубликованы демоверсии собеседования и критерии оценки. </a:t>
            </a:r>
            <a:r>
              <a:rPr lang="ru-RU" sz="2000" u="sng" dirty="0">
                <a:solidFill>
                  <a:srgbClr val="0000FF"/>
                </a:solidFill>
                <a:ea typeface="Times New Roman"/>
                <a:hlinkClick r:id="rId2"/>
              </a:rPr>
              <a:t>t</a:t>
            </a:r>
            <a:endParaRPr lang="ru-RU" sz="2000" dirty="0">
              <a:latin typeface="Calibri"/>
              <a:ea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496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50848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-4952"/>
            <a:ext cx="9144000" cy="686790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970" y="260603"/>
            <a:ext cx="8751570" cy="605104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09066"/>
            <a:ext cx="9143999" cy="522884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6977" y="-4952"/>
            <a:ext cx="7936230" cy="6868159"/>
            <a:chOff x="966977" y="-4952"/>
            <a:chExt cx="7936230" cy="6868159"/>
          </a:xfrm>
        </p:grpSpPr>
        <p:sp>
          <p:nvSpPr>
            <p:cNvPr id="3" name="object 3"/>
            <p:cNvSpPr/>
            <p:nvPr/>
          </p:nvSpPr>
          <p:spPr>
            <a:xfrm>
              <a:off x="1043558" y="274701"/>
              <a:ext cx="7850505" cy="1143000"/>
            </a:xfrm>
            <a:custGeom>
              <a:avLst/>
              <a:gdLst/>
              <a:ahLst/>
              <a:cxnLst/>
              <a:rect l="l" t="t" r="r" b="b"/>
              <a:pathLst>
                <a:path w="7850505" h="1143000">
                  <a:moveTo>
                    <a:pt x="7850124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7850124" y="1143000"/>
                  </a:lnTo>
                  <a:lnTo>
                    <a:pt x="7850124" y="0"/>
                  </a:lnTo>
                  <a:close/>
                </a:path>
              </a:pathLst>
            </a:custGeom>
            <a:solidFill>
              <a:srgbClr val="FFFFFF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43558" y="274701"/>
              <a:ext cx="7850505" cy="1143000"/>
            </a:xfrm>
            <a:custGeom>
              <a:avLst/>
              <a:gdLst/>
              <a:ahLst/>
              <a:cxnLst/>
              <a:rect l="l" t="t" r="r" b="b"/>
              <a:pathLst>
                <a:path w="7850505" h="1143000">
                  <a:moveTo>
                    <a:pt x="0" y="1143000"/>
                  </a:moveTo>
                  <a:lnTo>
                    <a:pt x="7850124" y="1143000"/>
                  </a:lnTo>
                  <a:lnTo>
                    <a:pt x="7850124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959" rIns="0" bIns="0" rtlCol="0">
            <a:spAutoFit/>
          </a:bodyPr>
          <a:lstStyle/>
          <a:p>
            <a:pPr marL="590550" algn="ctr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МИНИМАЛЬНОЕ</a:t>
            </a:r>
            <a:endParaRPr sz="4000"/>
          </a:p>
          <a:p>
            <a:pPr marL="590550" algn="ctr">
              <a:lnSpc>
                <a:spcPct val="100000"/>
              </a:lnSpc>
            </a:pPr>
            <a:r>
              <a:rPr sz="4000" dirty="0"/>
              <a:t>КОЛИЧЕСТВО</a:t>
            </a:r>
            <a:r>
              <a:rPr sz="4000" spc="-40" dirty="0"/>
              <a:t> </a:t>
            </a:r>
            <a:r>
              <a:rPr sz="4000" spc="-10" dirty="0"/>
              <a:t>БАЛЛОВ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1783333" y="1621281"/>
            <a:ext cx="7073265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35280" algn="ctr">
              <a:lnSpc>
                <a:spcPct val="100000"/>
              </a:lnSpc>
              <a:spcBef>
                <a:spcPts val="100"/>
              </a:spcBef>
              <a:tabLst>
                <a:tab pos="342900" algn="l"/>
              </a:tabLst>
            </a:pPr>
            <a:r>
              <a:rPr sz="2800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2"/>
              </a:rPr>
              <a:t>	Распоряжением</a:t>
            </a:r>
            <a:r>
              <a:rPr sz="2800" u="sng" spc="-5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800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2"/>
              </a:rPr>
              <a:t>Рособрнадзора</a:t>
            </a:r>
            <a:endParaRPr sz="2800" dirty="0">
              <a:latin typeface="Times New Roman"/>
              <a:cs typeface="Times New Roman"/>
            </a:endParaRPr>
          </a:p>
          <a:p>
            <a:pPr marL="241935" marR="238125" indent="1270" algn="ctr">
              <a:lnSpc>
                <a:spcPct val="100000"/>
              </a:lnSpc>
              <a:tabLst>
                <a:tab pos="3550285" algn="l"/>
              </a:tabLst>
            </a:pP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устанавливается</a:t>
            </a:r>
            <a:r>
              <a:rPr sz="2800" spc="-4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минимальное</a:t>
            </a:r>
            <a:r>
              <a:rPr sz="2800" spc="-2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663300"/>
                </a:solidFill>
                <a:latin typeface="Times New Roman"/>
                <a:cs typeface="Times New Roman"/>
              </a:rPr>
              <a:t>количество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баллов</a:t>
            </a:r>
            <a:r>
              <a:rPr sz="2800" spc="-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по</a:t>
            </a:r>
            <a:r>
              <a:rPr sz="2800" spc="-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всем</a:t>
            </a:r>
            <a:r>
              <a:rPr sz="2800" spc="-1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 err="1">
                <a:solidFill>
                  <a:srgbClr val="663300"/>
                </a:solidFill>
                <a:latin typeface="Times New Roman"/>
                <a:cs typeface="Times New Roman"/>
              </a:rPr>
              <a:t>предметам</a:t>
            </a:r>
            <a:r>
              <a:rPr sz="2800" spc="-2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spc="-25" dirty="0" smtClean="0">
                <a:solidFill>
                  <a:srgbClr val="663300"/>
                </a:solidFill>
                <a:latin typeface="Times New Roman"/>
                <a:cs typeface="Times New Roman"/>
              </a:rPr>
              <a:t>ОГЭ-</a:t>
            </a:r>
            <a:r>
              <a:rPr sz="2800" spc="-10" dirty="0" smtClean="0">
                <a:solidFill>
                  <a:srgbClr val="663300"/>
                </a:solidFill>
                <a:latin typeface="Times New Roman"/>
                <a:cs typeface="Times New Roman"/>
              </a:rPr>
              <a:t>202</a:t>
            </a:r>
            <a:r>
              <a:rPr lang="ru-RU" sz="2800" spc="-10" dirty="0" smtClean="0">
                <a:solidFill>
                  <a:srgbClr val="663300"/>
                </a:solidFill>
                <a:latin typeface="Times New Roman"/>
                <a:cs typeface="Times New Roman"/>
              </a:rPr>
              <a:t>6</a:t>
            </a:r>
            <a:r>
              <a:rPr sz="2800" spc="-10" dirty="0" smtClean="0">
                <a:solidFill>
                  <a:srgbClr val="663300"/>
                </a:solidFill>
                <a:latin typeface="Times New Roman"/>
                <a:cs typeface="Times New Roman"/>
              </a:rPr>
              <a:t>,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подтверждающее</a:t>
            </a:r>
            <a:r>
              <a:rPr sz="2800" spc="-9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освоение</a:t>
            </a:r>
            <a:r>
              <a:rPr sz="2800" spc="-9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663300"/>
                </a:solidFill>
                <a:latin typeface="Times New Roman"/>
                <a:cs typeface="Times New Roman"/>
              </a:rPr>
              <a:t>участниками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экзаменов</a:t>
            </a:r>
            <a:r>
              <a:rPr sz="2800" spc="-7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основных</a:t>
            </a:r>
            <a:r>
              <a:rPr sz="2800" spc="-6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663300"/>
                </a:solidFill>
                <a:latin typeface="Times New Roman"/>
                <a:cs typeface="Times New Roman"/>
              </a:rPr>
              <a:t>общеобразовательных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программ</a:t>
            </a:r>
            <a:r>
              <a:rPr sz="2800" spc="-2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663300"/>
                </a:solidFill>
                <a:latin typeface="Times New Roman"/>
                <a:cs typeface="Times New Roman"/>
              </a:rPr>
              <a:t>основного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	общего</a:t>
            </a:r>
            <a:r>
              <a:rPr sz="2800" spc="-3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663300"/>
                </a:solidFill>
                <a:latin typeface="Times New Roman"/>
                <a:cs typeface="Times New Roman"/>
              </a:rPr>
              <a:t>образования</a:t>
            </a:r>
            <a:endParaRPr sz="2800" dirty="0">
              <a:latin typeface="Times New Roman"/>
              <a:cs typeface="Times New Roman"/>
            </a:endParaRPr>
          </a:p>
          <a:p>
            <a:pPr marL="12065" marR="5080" indent="-2540" algn="ctr">
              <a:lnSpc>
                <a:spcPct val="100000"/>
              </a:lnSpc>
              <a:spcBef>
                <a:spcPts val="5"/>
              </a:spcBef>
              <a:tabLst>
                <a:tab pos="1753235" algn="l"/>
              </a:tabLst>
            </a:pP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в</a:t>
            </a:r>
            <a:r>
              <a:rPr sz="2800" spc="-2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соответствии</a:t>
            </a:r>
            <a:r>
              <a:rPr sz="2800" spc="-5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с</a:t>
            </a:r>
            <a:r>
              <a:rPr sz="2800" spc="-3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требованиями</a:t>
            </a:r>
            <a:r>
              <a:rPr sz="2800" spc="-5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663300"/>
                </a:solidFill>
                <a:latin typeface="Times New Roman"/>
                <a:cs typeface="Times New Roman"/>
              </a:rPr>
              <a:t>федерального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государственного</a:t>
            </a:r>
            <a:r>
              <a:rPr sz="2800" spc="-3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образовательного</a:t>
            </a:r>
            <a:r>
              <a:rPr sz="2800" spc="-3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663300"/>
                </a:solidFill>
                <a:latin typeface="Times New Roman"/>
                <a:cs typeface="Times New Roman"/>
              </a:rPr>
              <a:t>стандарта основного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	общего</a:t>
            </a:r>
            <a:r>
              <a:rPr sz="2800" spc="-3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663300"/>
                </a:solidFill>
                <a:latin typeface="Times New Roman"/>
                <a:cs typeface="Times New Roman"/>
              </a:rPr>
              <a:t>образования.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6977" y="-4952"/>
            <a:ext cx="8100059" cy="6868159"/>
            <a:chOff x="966977" y="-4952"/>
            <a:chExt cx="8100059" cy="6868159"/>
          </a:xfrm>
        </p:grpSpPr>
        <p:sp>
          <p:nvSpPr>
            <p:cNvPr id="3" name="object 3"/>
            <p:cNvSpPr/>
            <p:nvPr/>
          </p:nvSpPr>
          <p:spPr>
            <a:xfrm>
              <a:off x="1764411" y="274701"/>
              <a:ext cx="7129780" cy="1143000"/>
            </a:xfrm>
            <a:custGeom>
              <a:avLst/>
              <a:gdLst/>
              <a:ahLst/>
              <a:cxnLst/>
              <a:rect l="l" t="t" r="r" b="b"/>
              <a:pathLst>
                <a:path w="7129780" h="1143000">
                  <a:moveTo>
                    <a:pt x="7129271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7129271" y="1143000"/>
                  </a:lnTo>
                  <a:lnTo>
                    <a:pt x="7129271" y="0"/>
                  </a:lnTo>
                  <a:close/>
                </a:path>
              </a:pathLst>
            </a:custGeom>
            <a:solidFill>
              <a:srgbClr val="FFFFFF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64411" y="274701"/>
              <a:ext cx="7129780" cy="1143000"/>
            </a:xfrm>
            <a:custGeom>
              <a:avLst/>
              <a:gdLst/>
              <a:ahLst/>
              <a:cxnLst/>
              <a:rect l="l" t="t" r="r" b="b"/>
              <a:pathLst>
                <a:path w="7129780" h="1143000">
                  <a:moveTo>
                    <a:pt x="0" y="1143000"/>
                  </a:moveTo>
                  <a:lnTo>
                    <a:pt x="7129271" y="1143000"/>
                  </a:lnTo>
                  <a:lnTo>
                    <a:pt x="7129271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0501" y="152412"/>
              <a:ext cx="7336535" cy="10043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74363" y="701052"/>
              <a:ext cx="3336797" cy="100430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443" rIns="0" bIns="0" rtlCol="0">
            <a:spAutoFit/>
          </a:bodyPr>
          <a:lstStyle/>
          <a:p>
            <a:pPr marL="3425190" marR="5080" indent="-194437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НЕУДОВЛЕТВОРИТЕЛЬНЫЙ РЕЗУЛЬТАТ</a:t>
            </a:r>
            <a:endParaRPr sz="3600"/>
          </a:p>
        </p:txBody>
      </p:sp>
      <p:sp>
        <p:nvSpPr>
          <p:cNvPr id="8" name="object 8"/>
          <p:cNvSpPr txBox="1"/>
          <p:nvPr/>
        </p:nvSpPr>
        <p:spPr>
          <a:xfrm>
            <a:off x="1787905" y="1621281"/>
            <a:ext cx="7063740" cy="4293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0029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Если</a:t>
            </a:r>
            <a:r>
              <a:rPr sz="2800" spc="-4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выпускник</a:t>
            </a:r>
            <a:r>
              <a:rPr sz="2800" spc="-3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текущего</a:t>
            </a:r>
            <a:r>
              <a:rPr sz="2800" spc="-5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года</a:t>
            </a:r>
            <a:r>
              <a:rPr sz="2800" spc="-5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663300"/>
                </a:solidFill>
                <a:latin typeface="Times New Roman"/>
                <a:cs typeface="Times New Roman"/>
              </a:rPr>
              <a:t>получает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результат</a:t>
            </a:r>
            <a:r>
              <a:rPr sz="2800" spc="-4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ниже</a:t>
            </a:r>
            <a:r>
              <a:rPr sz="2800" spc="-1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минимального</a:t>
            </a:r>
            <a:r>
              <a:rPr sz="2800" spc="-3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663300"/>
                </a:solidFill>
                <a:latin typeface="Times New Roman"/>
                <a:cs typeface="Times New Roman"/>
              </a:rPr>
              <a:t>количества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баллов</a:t>
            </a:r>
            <a:r>
              <a:rPr sz="2800" spc="-2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по</a:t>
            </a:r>
            <a:r>
              <a:rPr sz="2800" spc="-2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двум</a:t>
            </a:r>
            <a:r>
              <a:rPr sz="2800" spc="-2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из</a:t>
            </a:r>
            <a:r>
              <a:rPr sz="2800" spc="-2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обязательных</a:t>
            </a:r>
            <a:r>
              <a:rPr sz="2800" spc="-3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663300"/>
                </a:solidFill>
                <a:latin typeface="Times New Roman"/>
                <a:cs typeface="Times New Roman"/>
              </a:rPr>
              <a:t>предметов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(</a:t>
            </a:r>
            <a:r>
              <a:rPr sz="2800" b="1" dirty="0">
                <a:solidFill>
                  <a:srgbClr val="663300"/>
                </a:solidFill>
                <a:latin typeface="Times New Roman"/>
                <a:cs typeface="Times New Roman"/>
              </a:rPr>
              <a:t>русский</a:t>
            </a:r>
            <a:r>
              <a:rPr sz="2800" b="1" spc="-4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663300"/>
                </a:solidFill>
                <a:latin typeface="Times New Roman"/>
                <a:cs typeface="Times New Roman"/>
              </a:rPr>
              <a:t>язык,</a:t>
            </a:r>
            <a:r>
              <a:rPr sz="2800" b="1" spc="-1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663300"/>
                </a:solidFill>
                <a:latin typeface="Times New Roman"/>
                <a:cs typeface="Times New Roman"/>
              </a:rPr>
              <a:t>математика</a:t>
            </a:r>
            <a:r>
              <a:rPr sz="2800" b="1" spc="-3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663300"/>
                </a:solidFill>
                <a:latin typeface="Times New Roman"/>
                <a:cs typeface="Times New Roman"/>
              </a:rPr>
              <a:t>или</a:t>
            </a:r>
            <a:r>
              <a:rPr sz="2800" b="1" spc="-1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663300"/>
                </a:solidFill>
                <a:latin typeface="Times New Roman"/>
                <a:cs typeface="Times New Roman"/>
              </a:rPr>
              <a:t>экзамен</a:t>
            </a:r>
            <a:r>
              <a:rPr sz="2800" b="1" spc="-1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663300"/>
                </a:solidFill>
                <a:latin typeface="Times New Roman"/>
                <a:cs typeface="Times New Roman"/>
              </a:rPr>
              <a:t>по </a:t>
            </a:r>
            <a:r>
              <a:rPr sz="2800" b="1" dirty="0">
                <a:solidFill>
                  <a:srgbClr val="663300"/>
                </a:solidFill>
                <a:latin typeface="Times New Roman"/>
                <a:cs typeface="Times New Roman"/>
              </a:rPr>
              <a:t>выбору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),</a:t>
            </a:r>
            <a:r>
              <a:rPr sz="2800" spc="-2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то</a:t>
            </a:r>
            <a:r>
              <a:rPr sz="2800" spc="-3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он</a:t>
            </a:r>
            <a:r>
              <a:rPr sz="2800" spc="-3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может</a:t>
            </a:r>
            <a:r>
              <a:rPr sz="2800" spc="-2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пересдать</a:t>
            </a:r>
            <a:r>
              <a:rPr sz="2800" spc="-4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эти</a:t>
            </a:r>
            <a:r>
              <a:rPr sz="2800" spc="-2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663300"/>
                </a:solidFill>
                <a:latin typeface="Times New Roman"/>
                <a:cs typeface="Times New Roman"/>
              </a:rPr>
              <a:t>экзамены</a:t>
            </a:r>
            <a:endParaRPr sz="2800">
              <a:latin typeface="Times New Roman"/>
              <a:cs typeface="Times New Roman"/>
            </a:endParaRPr>
          </a:p>
          <a:p>
            <a:pPr marL="762000" marR="756285" indent="109220">
              <a:lnSpc>
                <a:spcPct val="100000"/>
              </a:lnSpc>
              <a:tabLst>
                <a:tab pos="3412490" algn="l"/>
              </a:tabLst>
            </a:pP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в</a:t>
            </a:r>
            <a:r>
              <a:rPr sz="2800" spc="-1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этом</a:t>
            </a:r>
            <a:r>
              <a:rPr sz="2800" spc="-1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же</a:t>
            </a:r>
            <a:r>
              <a:rPr sz="2800" spc="-2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году.</a:t>
            </a:r>
            <a:r>
              <a:rPr sz="2800" spc="-1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Сделать</a:t>
            </a:r>
            <a:r>
              <a:rPr sz="2800" spc="-3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это</a:t>
            </a:r>
            <a:r>
              <a:rPr sz="2800" spc="-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663300"/>
                </a:solidFill>
                <a:latin typeface="Times New Roman"/>
                <a:cs typeface="Times New Roman"/>
              </a:rPr>
              <a:t>можно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в</a:t>
            </a:r>
            <a:r>
              <a:rPr sz="2800" spc="-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4"/>
              </a:rPr>
              <a:t>резервные</a:t>
            </a:r>
            <a:r>
              <a:rPr sz="2800" u="sng" spc="-3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4"/>
              </a:rPr>
              <a:t> </a:t>
            </a:r>
            <a:r>
              <a:rPr sz="2800" u="sng" spc="-2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4"/>
              </a:rPr>
              <a:t>дни</a:t>
            </a:r>
            <a:r>
              <a:rPr sz="2800" dirty="0">
                <a:solidFill>
                  <a:srgbClr val="009999"/>
                </a:solidFill>
                <a:latin typeface="Times New Roman"/>
                <a:cs typeface="Times New Roman"/>
              </a:rPr>
              <a:t>	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основного</a:t>
            </a:r>
            <a:r>
              <a:rPr sz="2800" spc="-3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663300"/>
                </a:solidFill>
                <a:latin typeface="Times New Roman"/>
                <a:cs typeface="Times New Roman"/>
              </a:rPr>
              <a:t>периода</a:t>
            </a:r>
            <a:endParaRPr sz="2800">
              <a:latin typeface="Times New Roman"/>
              <a:cs typeface="Times New Roman"/>
            </a:endParaRPr>
          </a:p>
          <a:p>
            <a:pPr marL="69850" marR="62865" indent="22352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в текущем</a:t>
            </a:r>
            <a:r>
              <a:rPr sz="2800" spc="-2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году,</a:t>
            </a:r>
            <a:r>
              <a:rPr sz="2800" spc="-1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которые</a:t>
            </a:r>
            <a:r>
              <a:rPr sz="2800" spc="-2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663300"/>
                </a:solidFill>
                <a:latin typeface="Times New Roman"/>
                <a:cs typeface="Times New Roman"/>
              </a:rPr>
              <a:t>устанавливаются </a:t>
            </a:r>
            <a:r>
              <a:rPr sz="2800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5"/>
              </a:rPr>
              <a:t>приказом</a:t>
            </a:r>
            <a:r>
              <a:rPr sz="2800" spc="-20" dirty="0">
                <a:solidFill>
                  <a:srgbClr val="0099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Министерства</a:t>
            </a:r>
            <a:r>
              <a:rPr sz="2800" spc="-3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образования</a:t>
            </a:r>
            <a:r>
              <a:rPr sz="2800" spc="-3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и</a:t>
            </a:r>
            <a:r>
              <a:rPr sz="2800" spc="-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663300"/>
                </a:solidFill>
                <a:latin typeface="Times New Roman"/>
                <a:cs typeface="Times New Roman"/>
              </a:rPr>
              <a:t>науки</a:t>
            </a:r>
            <a:endParaRPr sz="2800">
              <a:latin typeface="Times New Roman"/>
              <a:cs typeface="Times New Roman"/>
            </a:endParaRPr>
          </a:p>
          <a:p>
            <a:pPr marL="1713864">
              <a:lnSpc>
                <a:spcPct val="100000"/>
              </a:lnSpc>
            </a:pP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Российской</a:t>
            </a:r>
            <a:r>
              <a:rPr sz="2800" spc="-7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663300"/>
                </a:solidFill>
                <a:latin typeface="Times New Roman"/>
                <a:cs typeface="Times New Roman"/>
              </a:rPr>
              <a:t>Федерации.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6977" y="-4952"/>
            <a:ext cx="7936230" cy="6868159"/>
            <a:chOff x="966977" y="-4952"/>
            <a:chExt cx="7936230" cy="6868159"/>
          </a:xfrm>
        </p:grpSpPr>
        <p:sp>
          <p:nvSpPr>
            <p:cNvPr id="3" name="object 3"/>
            <p:cNvSpPr/>
            <p:nvPr/>
          </p:nvSpPr>
          <p:spPr>
            <a:xfrm>
              <a:off x="1764411" y="274701"/>
              <a:ext cx="7129780" cy="1143000"/>
            </a:xfrm>
            <a:custGeom>
              <a:avLst/>
              <a:gdLst/>
              <a:ahLst/>
              <a:cxnLst/>
              <a:rect l="l" t="t" r="r" b="b"/>
              <a:pathLst>
                <a:path w="7129780" h="1143000">
                  <a:moveTo>
                    <a:pt x="7129271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7129271" y="1143000"/>
                  </a:lnTo>
                  <a:lnTo>
                    <a:pt x="7129271" y="0"/>
                  </a:lnTo>
                  <a:close/>
                </a:path>
              </a:pathLst>
            </a:custGeom>
            <a:solidFill>
              <a:srgbClr val="FFFFFF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64411" y="274701"/>
              <a:ext cx="7129780" cy="1143000"/>
            </a:xfrm>
            <a:custGeom>
              <a:avLst/>
              <a:gdLst/>
              <a:ahLst/>
              <a:cxnLst/>
              <a:rect l="l" t="t" r="r" b="b"/>
              <a:pathLst>
                <a:path w="7129780" h="1143000">
                  <a:moveTo>
                    <a:pt x="0" y="1143000"/>
                  </a:moveTo>
                  <a:lnTo>
                    <a:pt x="7129271" y="1143000"/>
                  </a:lnTo>
                  <a:lnTo>
                    <a:pt x="7129271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443" rIns="0" bIns="0" rtlCol="0">
            <a:spAutoFit/>
          </a:bodyPr>
          <a:lstStyle/>
          <a:p>
            <a:pPr marL="3425190" marR="5080" indent="-194437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НЕУДОВЛЕТВОРИТЕЛЬНЫЙ РЕЗУЛЬТАТ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1465325" y="1864106"/>
            <a:ext cx="7421245" cy="2951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solidFill>
                  <a:srgbClr val="663300"/>
                </a:solidFill>
                <a:latin typeface="Times New Roman"/>
                <a:cs typeface="Times New Roman"/>
              </a:rPr>
              <a:t>Если</a:t>
            </a:r>
            <a:r>
              <a:rPr sz="3200" spc="459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663300"/>
                </a:solidFill>
                <a:latin typeface="Times New Roman"/>
                <a:cs typeface="Times New Roman"/>
              </a:rPr>
              <a:t>выпускник</a:t>
            </a:r>
            <a:r>
              <a:rPr sz="3200" spc="46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663300"/>
                </a:solidFill>
                <a:latin typeface="Times New Roman"/>
                <a:cs typeface="Times New Roman"/>
              </a:rPr>
              <a:t>текущего</a:t>
            </a:r>
            <a:r>
              <a:rPr sz="3200" spc="47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663300"/>
                </a:solidFill>
                <a:latin typeface="Times New Roman"/>
                <a:cs typeface="Times New Roman"/>
              </a:rPr>
              <a:t>года</a:t>
            </a:r>
            <a:r>
              <a:rPr sz="3200" spc="459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663300"/>
                </a:solidFill>
                <a:latin typeface="Times New Roman"/>
                <a:cs typeface="Times New Roman"/>
              </a:rPr>
              <a:t>получает </a:t>
            </a:r>
            <a:r>
              <a:rPr sz="3200" dirty="0">
                <a:solidFill>
                  <a:srgbClr val="663300"/>
                </a:solidFill>
                <a:latin typeface="Times New Roman"/>
                <a:cs typeface="Times New Roman"/>
              </a:rPr>
              <a:t>результаты,</a:t>
            </a:r>
            <a:r>
              <a:rPr sz="3200" spc="690" dirty="0">
                <a:solidFill>
                  <a:srgbClr val="663300"/>
                </a:solidFill>
                <a:latin typeface="Times New Roman"/>
                <a:cs typeface="Times New Roman"/>
              </a:rPr>
              <a:t>     </a:t>
            </a:r>
            <a:r>
              <a:rPr sz="3200" dirty="0">
                <a:solidFill>
                  <a:srgbClr val="663300"/>
                </a:solidFill>
                <a:latin typeface="Times New Roman"/>
                <a:cs typeface="Times New Roman"/>
              </a:rPr>
              <a:t>ниже</a:t>
            </a:r>
            <a:r>
              <a:rPr sz="3200" spc="690" dirty="0">
                <a:solidFill>
                  <a:srgbClr val="663300"/>
                </a:solidFill>
                <a:latin typeface="Times New Roman"/>
                <a:cs typeface="Times New Roman"/>
              </a:rPr>
              <a:t>     </a:t>
            </a:r>
            <a:r>
              <a:rPr sz="3200" spc="-10" dirty="0">
                <a:solidFill>
                  <a:srgbClr val="663300"/>
                </a:solidFill>
                <a:latin typeface="Times New Roman"/>
                <a:cs typeface="Times New Roman"/>
              </a:rPr>
              <a:t>минимального </a:t>
            </a:r>
            <a:r>
              <a:rPr sz="3200" dirty="0">
                <a:solidFill>
                  <a:srgbClr val="663300"/>
                </a:solidFill>
                <a:latin typeface="Times New Roman"/>
                <a:cs typeface="Times New Roman"/>
              </a:rPr>
              <a:t>количества</a:t>
            </a:r>
            <a:r>
              <a:rPr sz="3200" spc="85" dirty="0">
                <a:solidFill>
                  <a:srgbClr val="663300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663300"/>
                </a:solidFill>
                <a:latin typeface="Times New Roman"/>
                <a:cs typeface="Times New Roman"/>
              </a:rPr>
              <a:t>баллов</a:t>
            </a:r>
            <a:r>
              <a:rPr sz="3200" spc="75" dirty="0">
                <a:solidFill>
                  <a:srgbClr val="663300"/>
                </a:solidFill>
                <a:latin typeface="Times New Roman"/>
                <a:cs typeface="Times New Roman"/>
              </a:rPr>
              <a:t>  </a:t>
            </a:r>
            <a:r>
              <a:rPr sz="3200" i="1" dirty="0">
                <a:solidFill>
                  <a:srgbClr val="FF0000"/>
                </a:solidFill>
                <a:latin typeface="Times New Roman"/>
                <a:cs typeface="Times New Roman"/>
              </a:rPr>
              <a:t>по</a:t>
            </a:r>
            <a:r>
              <a:rPr sz="3200" i="1" spc="8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3200" i="1" dirty="0">
                <a:solidFill>
                  <a:srgbClr val="FF0000"/>
                </a:solidFill>
                <a:latin typeface="Times New Roman"/>
                <a:cs typeface="Times New Roman"/>
              </a:rPr>
              <a:t>трем</a:t>
            </a:r>
            <a:r>
              <a:rPr sz="3200" i="1" spc="7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32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предметам </a:t>
            </a:r>
            <a:r>
              <a:rPr sz="3200" i="1" dirty="0">
                <a:solidFill>
                  <a:srgbClr val="FF0000"/>
                </a:solidFill>
                <a:latin typeface="Times New Roman"/>
                <a:cs typeface="Times New Roman"/>
              </a:rPr>
              <a:t>ОГЭ</a:t>
            </a:r>
            <a:r>
              <a:rPr sz="32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0000"/>
                </a:solidFill>
                <a:latin typeface="Times New Roman"/>
                <a:cs typeface="Times New Roman"/>
              </a:rPr>
              <a:t>или двум</a:t>
            </a:r>
            <a:r>
              <a:rPr sz="32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0000"/>
                </a:solidFill>
                <a:latin typeface="Times New Roman"/>
                <a:cs typeface="Times New Roman"/>
              </a:rPr>
              <a:t>предметам ГВЭ</a:t>
            </a:r>
            <a:r>
              <a:rPr sz="3200" dirty="0">
                <a:solidFill>
                  <a:srgbClr val="663300"/>
                </a:solidFill>
                <a:latin typeface="Times New Roman"/>
                <a:cs typeface="Times New Roman"/>
              </a:rPr>
              <a:t>,</a:t>
            </a:r>
            <a:r>
              <a:rPr sz="3200" spc="-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663300"/>
                </a:solidFill>
                <a:latin typeface="Times New Roman"/>
                <a:cs typeface="Times New Roman"/>
              </a:rPr>
              <a:t>он </a:t>
            </a:r>
            <a:r>
              <a:rPr sz="3200" spc="-10" dirty="0">
                <a:solidFill>
                  <a:srgbClr val="663300"/>
                </a:solidFill>
                <a:latin typeface="Times New Roman"/>
                <a:cs typeface="Times New Roman"/>
              </a:rPr>
              <a:t>сможет </a:t>
            </a:r>
            <a:r>
              <a:rPr sz="3200" dirty="0">
                <a:solidFill>
                  <a:srgbClr val="663300"/>
                </a:solidFill>
                <a:latin typeface="Times New Roman"/>
                <a:cs typeface="Times New Roman"/>
              </a:rPr>
              <a:t>пересдать</a:t>
            </a:r>
            <a:r>
              <a:rPr sz="3200" spc="700" dirty="0">
                <a:solidFill>
                  <a:srgbClr val="663300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663300"/>
                </a:solidFill>
                <a:latin typeface="Times New Roman"/>
                <a:cs typeface="Times New Roman"/>
              </a:rPr>
              <a:t>ОГЭ</a:t>
            </a:r>
            <a:r>
              <a:rPr sz="3200" spc="710" dirty="0">
                <a:solidFill>
                  <a:srgbClr val="663300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663300"/>
                </a:solidFill>
                <a:latin typeface="Times New Roman"/>
                <a:cs typeface="Times New Roman"/>
              </a:rPr>
              <a:t>в</a:t>
            </a:r>
            <a:r>
              <a:rPr sz="3200" spc="705" dirty="0">
                <a:solidFill>
                  <a:srgbClr val="663300"/>
                </a:solidFill>
                <a:latin typeface="Times New Roman"/>
                <a:cs typeface="Times New Roman"/>
              </a:rPr>
              <a:t>  </a:t>
            </a:r>
            <a:r>
              <a:rPr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сентябре</a:t>
            </a:r>
            <a:r>
              <a:rPr sz="3200" b="1" spc="71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202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r>
              <a:rPr sz="3200" b="1" spc="70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32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г. </a:t>
            </a:r>
            <a:r>
              <a:rPr sz="3200" b="1" spc="-10" dirty="0">
                <a:latin typeface="Times New Roman"/>
                <a:cs typeface="Times New Roman"/>
              </a:rPr>
              <a:t>(дополнительный</a:t>
            </a:r>
            <a:r>
              <a:rPr sz="3200" b="1" spc="-6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период</a:t>
            </a:r>
            <a:r>
              <a:rPr sz="3200" b="1" spc="-75" dirty="0">
                <a:latin typeface="Times New Roman"/>
                <a:cs typeface="Times New Roman"/>
              </a:rPr>
              <a:t> </a:t>
            </a:r>
            <a:r>
              <a:rPr sz="3200" b="1" spc="-30" dirty="0">
                <a:latin typeface="Times New Roman"/>
                <a:cs typeface="Times New Roman"/>
              </a:rPr>
              <a:t>ГИА-</a:t>
            </a:r>
            <a:r>
              <a:rPr sz="3200" b="1" spc="-25" dirty="0">
                <a:latin typeface="Times New Roman"/>
                <a:cs typeface="Times New Roman"/>
              </a:rPr>
              <a:t>9)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2915" y="1124711"/>
            <a:ext cx="7911083" cy="573328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6977" y="-4952"/>
            <a:ext cx="8177530" cy="6868159"/>
            <a:chOff x="966977" y="-4952"/>
            <a:chExt cx="8177530" cy="68681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7843" y="0"/>
              <a:ext cx="6955535" cy="95173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3789" y="0"/>
              <a:ext cx="1680209" cy="95173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61866" y="447306"/>
              <a:ext cx="1653539" cy="111403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453" rIns="0" bIns="0" rtlCol="0">
            <a:spAutoFit/>
          </a:bodyPr>
          <a:lstStyle/>
          <a:p>
            <a:pPr marL="4043045" marR="5080" indent="-322453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Продолжительность</a:t>
            </a:r>
            <a:r>
              <a:rPr sz="4000" spc="-65" dirty="0"/>
              <a:t> </a:t>
            </a:r>
            <a:r>
              <a:rPr sz="4000" dirty="0"/>
              <a:t>ОГЭ</a:t>
            </a:r>
            <a:r>
              <a:rPr sz="4000" spc="-45" dirty="0"/>
              <a:t> </a:t>
            </a:r>
            <a:r>
              <a:rPr sz="4000" dirty="0"/>
              <a:t>в</a:t>
            </a:r>
            <a:r>
              <a:rPr sz="4000" spc="-50" dirty="0"/>
              <a:t> </a:t>
            </a:r>
            <a:r>
              <a:rPr sz="4000" spc="-20" dirty="0"/>
              <a:t>2026 году</a:t>
            </a:r>
            <a:endParaRPr sz="4000"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ОГЭ</a:t>
            </a:r>
            <a:r>
              <a:rPr spc="-60" dirty="0"/>
              <a:t> </a:t>
            </a:r>
            <a:r>
              <a:rPr dirty="0"/>
              <a:t>по</a:t>
            </a:r>
            <a:r>
              <a:rPr b="1" i="1" u="sng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математике,</a:t>
            </a:r>
            <a:r>
              <a:rPr b="1" i="1" u="sng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русскому</a:t>
            </a:r>
            <a:r>
              <a:rPr b="1" i="1" u="sng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языку,</a:t>
            </a:r>
          </a:p>
          <a:p>
            <a:pPr marL="12700" marR="276225">
              <a:lnSpc>
                <a:spcPct val="100000"/>
              </a:lnSpc>
            </a:pPr>
            <a:r>
              <a:rPr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литературе</a:t>
            </a:r>
            <a:r>
              <a:rPr b="1" i="1" u="sng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/>
              <a:t>в</a:t>
            </a:r>
            <a:r>
              <a:rPr spc="-60" dirty="0"/>
              <a:t> </a:t>
            </a:r>
            <a:r>
              <a:rPr dirty="0"/>
              <a:t>2025</a:t>
            </a:r>
            <a:r>
              <a:rPr spc="-70" dirty="0"/>
              <a:t> </a:t>
            </a:r>
            <a:r>
              <a:rPr dirty="0"/>
              <a:t>году</a:t>
            </a:r>
            <a:r>
              <a:rPr spc="-60" dirty="0"/>
              <a:t> </a:t>
            </a:r>
            <a:r>
              <a:rPr dirty="0"/>
              <a:t>продлится</a:t>
            </a:r>
            <a:r>
              <a:rPr spc="-70" dirty="0"/>
              <a:t> </a:t>
            </a:r>
            <a:r>
              <a:rPr b="1" dirty="0">
                <a:latin typeface="Times New Roman"/>
                <a:cs typeface="Times New Roman"/>
              </a:rPr>
              <a:t>3</a:t>
            </a:r>
            <a:r>
              <a:rPr b="1" spc="-5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часа</a:t>
            </a:r>
            <a:r>
              <a:rPr b="1" spc="-75" dirty="0">
                <a:latin typeface="Times New Roman"/>
                <a:cs typeface="Times New Roman"/>
              </a:rPr>
              <a:t> </a:t>
            </a:r>
            <a:r>
              <a:rPr b="1" spc="-25" dirty="0">
                <a:latin typeface="Times New Roman"/>
                <a:cs typeface="Times New Roman"/>
              </a:rPr>
              <a:t>55 </a:t>
            </a:r>
            <a:r>
              <a:rPr b="1" spc="-10" dirty="0">
                <a:latin typeface="Times New Roman"/>
                <a:cs typeface="Times New Roman"/>
              </a:rPr>
              <a:t>минут</a:t>
            </a:r>
            <a:r>
              <a:rPr spc="-10" dirty="0"/>
              <a:t>.</a:t>
            </a:r>
          </a:p>
          <a:p>
            <a:pPr marL="12700" marR="979169">
              <a:lnSpc>
                <a:spcPct val="100000"/>
              </a:lnSpc>
            </a:pPr>
            <a:r>
              <a:rPr dirty="0"/>
              <a:t>По</a:t>
            </a:r>
            <a:r>
              <a:rPr spc="-65" dirty="0"/>
              <a:t> </a:t>
            </a:r>
            <a:r>
              <a:rPr b="1" i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физике,</a:t>
            </a:r>
            <a:r>
              <a:rPr b="1" i="1" u="sng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обществознанию,</a:t>
            </a:r>
            <a:r>
              <a:rPr b="1" i="1" u="sng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истории,</a:t>
            </a:r>
            <a:r>
              <a:rPr b="1" i="1" spc="-10" dirty="0">
                <a:latin typeface="Times New Roman"/>
                <a:cs typeface="Times New Roman"/>
              </a:rPr>
              <a:t> </a:t>
            </a:r>
            <a:r>
              <a:rPr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химии</a:t>
            </a:r>
            <a:r>
              <a:rPr b="1" i="1" spc="-30" dirty="0">
                <a:latin typeface="Times New Roman"/>
                <a:cs typeface="Times New Roman"/>
              </a:rPr>
              <a:t> </a:t>
            </a:r>
            <a:r>
              <a:rPr dirty="0"/>
              <a:t>—</a:t>
            </a:r>
            <a:r>
              <a:rPr spc="-40" dirty="0"/>
              <a:t> </a:t>
            </a:r>
            <a:r>
              <a:rPr b="1" dirty="0">
                <a:latin typeface="Times New Roman"/>
                <a:cs typeface="Times New Roman"/>
              </a:rPr>
              <a:t>3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spc="-20" dirty="0">
                <a:latin typeface="Times New Roman"/>
                <a:cs typeface="Times New Roman"/>
              </a:rPr>
              <a:t>часа</a:t>
            </a:r>
            <a:r>
              <a:rPr spc="-20" dirty="0"/>
              <a:t>.</a:t>
            </a:r>
          </a:p>
          <a:p>
            <a:pPr marL="12700">
              <a:lnSpc>
                <a:spcPct val="100000"/>
              </a:lnSpc>
            </a:pPr>
            <a:r>
              <a:rPr dirty="0"/>
              <a:t>На</a:t>
            </a:r>
            <a:r>
              <a:rPr spc="-45" dirty="0"/>
              <a:t> </a:t>
            </a:r>
            <a:r>
              <a:rPr dirty="0"/>
              <a:t>выполнение</a:t>
            </a:r>
            <a:r>
              <a:rPr spc="-35" dirty="0"/>
              <a:t> </a:t>
            </a:r>
            <a:r>
              <a:rPr dirty="0"/>
              <a:t>заданий</a:t>
            </a:r>
            <a:r>
              <a:rPr spc="-50" dirty="0"/>
              <a:t> </a:t>
            </a:r>
            <a:r>
              <a:rPr dirty="0"/>
              <a:t>по</a:t>
            </a:r>
            <a:r>
              <a:rPr spc="-35" dirty="0"/>
              <a:t> </a:t>
            </a:r>
            <a:r>
              <a:rPr b="1" i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информатике,</a:t>
            </a:r>
          </a:p>
          <a:p>
            <a:pPr marL="12700" marR="5080">
              <a:lnSpc>
                <a:spcPct val="100000"/>
              </a:lnSpc>
            </a:pPr>
            <a:r>
              <a:rPr b="1" i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географии,</a:t>
            </a:r>
            <a:r>
              <a:rPr b="1" i="1" u="sng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биологии</a:t>
            </a:r>
            <a:r>
              <a:rPr b="1" i="1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/>
              <a:t>отведут</a:t>
            </a:r>
            <a:r>
              <a:rPr spc="-60" dirty="0"/>
              <a:t> </a:t>
            </a:r>
            <a:r>
              <a:rPr b="1" dirty="0">
                <a:latin typeface="Times New Roman"/>
                <a:cs typeface="Times New Roman"/>
              </a:rPr>
              <a:t>2</a:t>
            </a:r>
            <a:r>
              <a:rPr b="1" spc="-4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часа</a:t>
            </a:r>
            <a:r>
              <a:rPr b="1" spc="-6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30</a:t>
            </a:r>
            <a:r>
              <a:rPr b="1" spc="-4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минут</a:t>
            </a:r>
            <a:r>
              <a:rPr spc="-10" dirty="0"/>
              <a:t>; </a:t>
            </a:r>
            <a:r>
              <a:rPr dirty="0"/>
              <a:t>на</a:t>
            </a:r>
            <a:r>
              <a:rPr spc="-40" dirty="0"/>
              <a:t> </a:t>
            </a:r>
            <a:r>
              <a:rPr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письменную</a:t>
            </a:r>
            <a:r>
              <a:rPr b="1" i="1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часть</a:t>
            </a:r>
            <a:r>
              <a:rPr b="1" i="1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иностранных</a:t>
            </a:r>
            <a:r>
              <a:rPr b="1" i="1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языков</a:t>
            </a:r>
            <a:r>
              <a:rPr b="1" i="1" spc="-10" dirty="0">
                <a:latin typeface="Times New Roman"/>
                <a:cs typeface="Times New Roman"/>
              </a:rPr>
              <a:t> </a:t>
            </a:r>
            <a:r>
              <a:rPr spc="-25" dirty="0"/>
              <a:t>(английского,</a:t>
            </a:r>
            <a:r>
              <a:rPr spc="-114" dirty="0"/>
              <a:t> </a:t>
            </a:r>
            <a:r>
              <a:rPr spc="-10" dirty="0"/>
              <a:t>французского,</a:t>
            </a:r>
            <a:r>
              <a:rPr spc="-135" dirty="0"/>
              <a:t> </a:t>
            </a:r>
            <a:r>
              <a:rPr spc="-10" dirty="0"/>
              <a:t>немецкого,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20" dirty="0"/>
              <a:t>испанского) </a:t>
            </a:r>
            <a:r>
              <a:rPr dirty="0"/>
              <a:t>—</a:t>
            </a:r>
            <a:r>
              <a:rPr spc="-10" dirty="0"/>
              <a:t> </a:t>
            </a:r>
            <a:r>
              <a:rPr b="1" dirty="0">
                <a:latin typeface="Times New Roman"/>
                <a:cs typeface="Times New Roman"/>
              </a:rPr>
              <a:t>2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часа</a:t>
            </a:r>
            <a:r>
              <a:rPr dirty="0"/>
              <a:t>.</a:t>
            </a:r>
            <a:r>
              <a:rPr spc="-15" dirty="0"/>
              <a:t> </a:t>
            </a:r>
            <a:r>
              <a:rPr dirty="0"/>
              <a:t>На</a:t>
            </a:r>
            <a:r>
              <a:rPr spc="-15" dirty="0"/>
              <a:t> </a:t>
            </a:r>
            <a:r>
              <a:rPr b="1" i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«Говорение»</a:t>
            </a:r>
          </a:p>
          <a:p>
            <a:pPr marL="12700">
              <a:lnSpc>
                <a:spcPct val="100000"/>
              </a:lnSpc>
            </a:pPr>
            <a:r>
              <a:rPr dirty="0"/>
              <a:t>по</a:t>
            </a:r>
            <a:r>
              <a:rPr spc="-30" dirty="0"/>
              <a:t> </a:t>
            </a:r>
            <a:r>
              <a:rPr dirty="0"/>
              <a:t>иностранным</a:t>
            </a:r>
            <a:r>
              <a:rPr spc="-45" dirty="0"/>
              <a:t> </a:t>
            </a:r>
            <a:r>
              <a:rPr dirty="0"/>
              <a:t>языкам</a:t>
            </a:r>
            <a:r>
              <a:rPr spc="-40" dirty="0"/>
              <a:t> </a:t>
            </a:r>
            <a:r>
              <a:rPr dirty="0"/>
              <a:t>выделят</a:t>
            </a:r>
            <a:r>
              <a:rPr spc="-20" dirty="0"/>
              <a:t> </a:t>
            </a:r>
            <a:r>
              <a:rPr dirty="0"/>
              <a:t>по</a:t>
            </a:r>
            <a:r>
              <a:rPr spc="-20" dirty="0"/>
              <a:t> </a:t>
            </a:r>
            <a:r>
              <a:rPr b="1" dirty="0">
                <a:latin typeface="Times New Roman"/>
                <a:cs typeface="Times New Roman"/>
              </a:rPr>
              <a:t>15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минут</a:t>
            </a:r>
            <a:r>
              <a:rPr spc="-10" dirty="0"/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6977" y="-4952"/>
            <a:ext cx="7719059" cy="6868159"/>
            <a:chOff x="966977" y="-4952"/>
            <a:chExt cx="7719059" cy="6868159"/>
          </a:xfrm>
        </p:grpSpPr>
        <p:sp>
          <p:nvSpPr>
            <p:cNvPr id="3" name="object 3"/>
            <p:cNvSpPr/>
            <p:nvPr/>
          </p:nvSpPr>
          <p:spPr>
            <a:xfrm>
              <a:off x="1371980" y="260985"/>
              <a:ext cx="7305040" cy="1362710"/>
            </a:xfrm>
            <a:custGeom>
              <a:avLst/>
              <a:gdLst/>
              <a:ahLst/>
              <a:cxnLst/>
              <a:rect l="l" t="t" r="r" b="b"/>
              <a:pathLst>
                <a:path w="7305040" h="1362710">
                  <a:moveTo>
                    <a:pt x="7304532" y="0"/>
                  </a:moveTo>
                  <a:lnTo>
                    <a:pt x="0" y="0"/>
                  </a:lnTo>
                  <a:lnTo>
                    <a:pt x="0" y="1362456"/>
                  </a:lnTo>
                  <a:lnTo>
                    <a:pt x="7304532" y="1362456"/>
                  </a:lnTo>
                  <a:lnTo>
                    <a:pt x="7304532" y="0"/>
                  </a:lnTo>
                  <a:close/>
                </a:path>
              </a:pathLst>
            </a:custGeom>
            <a:solidFill>
              <a:srgbClr val="FFFFFF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71980" y="260985"/>
              <a:ext cx="7305040" cy="1362710"/>
            </a:xfrm>
            <a:custGeom>
              <a:avLst/>
              <a:gdLst/>
              <a:ahLst/>
              <a:cxnLst/>
              <a:rect l="l" t="t" r="r" b="b"/>
              <a:pathLst>
                <a:path w="7305040" h="1362710">
                  <a:moveTo>
                    <a:pt x="0" y="1362456"/>
                  </a:moveTo>
                  <a:lnTo>
                    <a:pt x="7304532" y="1362456"/>
                  </a:lnTo>
                  <a:lnTo>
                    <a:pt x="7304532" y="0"/>
                  </a:lnTo>
                  <a:lnTo>
                    <a:pt x="0" y="0"/>
                  </a:lnTo>
                  <a:lnTo>
                    <a:pt x="0" y="136245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22169" y="145554"/>
              <a:ext cx="5958839" cy="11140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0501" y="743724"/>
              <a:ext cx="1022591" cy="11125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4277" y="743724"/>
              <a:ext cx="3434334" cy="111250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29022" y="743724"/>
              <a:ext cx="3218687" cy="1112507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030729" y="275844"/>
            <a:ext cx="5987415" cy="123380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indent="392430">
              <a:lnSpc>
                <a:spcPts val="4710"/>
              </a:lnSpc>
              <a:spcBef>
                <a:spcPts val="290"/>
              </a:spcBef>
            </a:pPr>
            <a:r>
              <a:rPr sz="4000" dirty="0"/>
              <a:t>ЧТО</a:t>
            </a:r>
            <a:r>
              <a:rPr sz="4000" spc="-10" dirty="0"/>
              <a:t> </a:t>
            </a:r>
            <a:r>
              <a:rPr sz="4000" dirty="0"/>
              <a:t>МОЖНО</a:t>
            </a:r>
            <a:r>
              <a:rPr sz="4000" spc="-30" dirty="0"/>
              <a:t> </a:t>
            </a:r>
            <a:r>
              <a:rPr sz="4000" spc="-10" dirty="0"/>
              <a:t>ВЗЯТЬ </a:t>
            </a:r>
            <a:r>
              <a:rPr sz="4000" dirty="0"/>
              <a:t>С</a:t>
            </a:r>
            <a:r>
              <a:rPr sz="4000" spc="-10" dirty="0"/>
              <a:t> </a:t>
            </a:r>
            <a:r>
              <a:rPr sz="4000" dirty="0"/>
              <a:t>СОБОЙ НА</a:t>
            </a:r>
            <a:r>
              <a:rPr sz="4000" spc="-10" dirty="0"/>
              <a:t> ЭКЗАМЕН</a:t>
            </a:r>
            <a:endParaRPr sz="4000"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3085" rIns="0" bIns="0" rtlCol="0">
            <a:spAutoFit/>
          </a:bodyPr>
          <a:lstStyle/>
          <a:p>
            <a:pPr marL="196215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Выпускникам</a:t>
            </a:r>
            <a:r>
              <a:rPr spc="-60" dirty="0"/>
              <a:t> </a:t>
            </a:r>
            <a:r>
              <a:rPr spc="-25" dirty="0"/>
              <a:t>необходимо</a:t>
            </a:r>
            <a:r>
              <a:rPr spc="-55" dirty="0"/>
              <a:t> </a:t>
            </a:r>
            <a:r>
              <a:rPr dirty="0"/>
              <a:t>иметь</a:t>
            </a:r>
            <a:r>
              <a:rPr spc="-40" dirty="0"/>
              <a:t> </a:t>
            </a:r>
            <a:r>
              <a:rPr dirty="0"/>
              <a:t>на</a:t>
            </a:r>
            <a:r>
              <a:rPr spc="-65" dirty="0"/>
              <a:t> </a:t>
            </a:r>
            <a:r>
              <a:rPr spc="-10" dirty="0"/>
              <a:t>экзамене </a:t>
            </a:r>
            <a:r>
              <a:rPr dirty="0"/>
              <a:t>паспорт</a:t>
            </a:r>
            <a:r>
              <a:rPr spc="-65" dirty="0"/>
              <a:t> </a:t>
            </a:r>
            <a:r>
              <a:rPr dirty="0"/>
              <a:t>(без</a:t>
            </a:r>
            <a:r>
              <a:rPr spc="-65" dirty="0"/>
              <a:t> </a:t>
            </a:r>
            <a:r>
              <a:rPr spc="-10" dirty="0"/>
              <a:t>обложки),</a:t>
            </a:r>
            <a:r>
              <a:rPr spc="-40" dirty="0"/>
              <a:t> </a:t>
            </a:r>
            <a:r>
              <a:rPr dirty="0"/>
              <a:t>2</a:t>
            </a:r>
            <a:r>
              <a:rPr spc="-40" dirty="0"/>
              <a:t> </a:t>
            </a:r>
            <a:r>
              <a:rPr dirty="0"/>
              <a:t>черные</a:t>
            </a:r>
            <a:r>
              <a:rPr spc="-45" dirty="0"/>
              <a:t> </a:t>
            </a:r>
            <a:r>
              <a:rPr spc="-10" dirty="0"/>
              <a:t>гелевые </a:t>
            </a:r>
            <a:r>
              <a:rPr dirty="0"/>
              <a:t>ручки,</a:t>
            </a:r>
            <a:r>
              <a:rPr spc="-95" dirty="0"/>
              <a:t> </a:t>
            </a:r>
            <a:r>
              <a:rPr spc="-20" dirty="0"/>
              <a:t>бутылочку</a:t>
            </a:r>
            <a:r>
              <a:rPr spc="-90" dirty="0"/>
              <a:t> </a:t>
            </a:r>
            <a:r>
              <a:rPr dirty="0"/>
              <a:t>питьевой</a:t>
            </a:r>
            <a:r>
              <a:rPr spc="-105" dirty="0"/>
              <a:t> </a:t>
            </a:r>
            <a:r>
              <a:rPr spc="-20" dirty="0"/>
              <a:t>воды</a:t>
            </a:r>
          </a:p>
          <a:p>
            <a:pPr marL="196215">
              <a:lnSpc>
                <a:spcPct val="100000"/>
              </a:lnSpc>
              <a:spcBef>
                <a:spcPts val="5"/>
              </a:spcBef>
            </a:pPr>
            <a:r>
              <a:rPr dirty="0"/>
              <a:t>(подписанную</a:t>
            </a:r>
            <a:r>
              <a:rPr spc="-65" dirty="0"/>
              <a:t> </a:t>
            </a:r>
            <a:r>
              <a:rPr dirty="0"/>
              <a:t>–</a:t>
            </a:r>
            <a:r>
              <a:rPr spc="-40" dirty="0"/>
              <a:t> </a:t>
            </a:r>
            <a:r>
              <a:rPr dirty="0"/>
              <a:t>Ф.</a:t>
            </a:r>
            <a:r>
              <a:rPr spc="-40" dirty="0"/>
              <a:t> </a:t>
            </a:r>
            <a:r>
              <a:rPr dirty="0"/>
              <a:t>И.</a:t>
            </a:r>
            <a:r>
              <a:rPr spc="-35" dirty="0"/>
              <a:t> </a:t>
            </a:r>
            <a:r>
              <a:rPr spc="-10" dirty="0"/>
              <a:t>выпускника,</a:t>
            </a:r>
            <a:r>
              <a:rPr spc="-60" dirty="0"/>
              <a:t> </a:t>
            </a:r>
            <a:r>
              <a:rPr spc="-10" dirty="0"/>
              <a:t>школа)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2361438" y="3244646"/>
            <a:ext cx="5447030" cy="3613785"/>
            <a:chOff x="2361438" y="3244646"/>
            <a:chExt cx="5447030" cy="361378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61438" y="3244646"/>
              <a:ext cx="5446775" cy="361335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55748" y="3438905"/>
              <a:ext cx="4896611" cy="32575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5913" y="-4952"/>
            <a:ext cx="8199120" cy="6868159"/>
            <a:chOff x="835913" y="-4952"/>
            <a:chExt cx="8199120" cy="6868159"/>
          </a:xfrm>
        </p:grpSpPr>
        <p:sp>
          <p:nvSpPr>
            <p:cNvPr id="3" name="object 3"/>
            <p:cNvSpPr/>
            <p:nvPr/>
          </p:nvSpPr>
          <p:spPr>
            <a:xfrm>
              <a:off x="971930" y="228219"/>
              <a:ext cx="7772400" cy="1362075"/>
            </a:xfrm>
            <a:custGeom>
              <a:avLst/>
              <a:gdLst/>
              <a:ahLst/>
              <a:cxnLst/>
              <a:rect l="l" t="t" r="r" b="b"/>
              <a:pathLst>
                <a:path w="7772400" h="1362075">
                  <a:moveTo>
                    <a:pt x="7772400" y="0"/>
                  </a:moveTo>
                  <a:lnTo>
                    <a:pt x="0" y="0"/>
                  </a:lnTo>
                  <a:lnTo>
                    <a:pt x="0" y="1361693"/>
                  </a:lnTo>
                  <a:lnTo>
                    <a:pt x="7772400" y="1361693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FFFFFF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71930" y="228219"/>
              <a:ext cx="7772400" cy="1362075"/>
            </a:xfrm>
            <a:custGeom>
              <a:avLst/>
              <a:gdLst/>
              <a:ahLst/>
              <a:cxnLst/>
              <a:rect l="l" t="t" r="r" b="b"/>
              <a:pathLst>
                <a:path w="7772400" h="1362075">
                  <a:moveTo>
                    <a:pt x="0" y="1361693"/>
                  </a:moveTo>
                  <a:lnTo>
                    <a:pt x="7772400" y="1361693"/>
                  </a:lnTo>
                  <a:lnTo>
                    <a:pt x="7772400" y="0"/>
                  </a:lnTo>
                  <a:lnTo>
                    <a:pt x="0" y="0"/>
                  </a:lnTo>
                  <a:lnTo>
                    <a:pt x="0" y="136169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5913" y="112788"/>
              <a:ext cx="8199120" cy="11140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51353" y="722388"/>
              <a:ext cx="1419606" cy="11140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0608" y="722388"/>
              <a:ext cx="3953255" cy="111403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36396" y="243331"/>
            <a:ext cx="744410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8139" marR="5080" indent="-1616075">
              <a:lnSpc>
                <a:spcPct val="100000"/>
              </a:lnSpc>
              <a:spcBef>
                <a:spcPts val="100"/>
              </a:spcBef>
              <a:tabLst>
                <a:tab pos="4380865" algn="l"/>
              </a:tabLst>
            </a:pPr>
            <a:r>
              <a:rPr sz="4000" spc="-10" dirty="0"/>
              <a:t>РАЗРЕШЕННЫЕ</a:t>
            </a:r>
            <a:r>
              <a:rPr sz="4000" dirty="0"/>
              <a:t>	</a:t>
            </a:r>
            <a:r>
              <a:rPr sz="4000" spc="-10" dirty="0"/>
              <a:t>ПРЕДМЕТЫ </a:t>
            </a:r>
            <a:r>
              <a:rPr sz="4000" dirty="0"/>
              <a:t>НА</a:t>
            </a:r>
            <a:r>
              <a:rPr sz="4000" spc="-10" dirty="0"/>
              <a:t> ЭКЗАМЕНАХ</a:t>
            </a:r>
            <a:endParaRPr sz="4000"/>
          </a:p>
        </p:txBody>
      </p:sp>
      <p:sp>
        <p:nvSpPr>
          <p:cNvPr id="9" name="object 9"/>
          <p:cNvSpPr txBox="1"/>
          <p:nvPr/>
        </p:nvSpPr>
        <p:spPr>
          <a:xfrm>
            <a:off x="1327403" y="1720595"/>
            <a:ext cx="7416800" cy="2216150"/>
          </a:xfrm>
          <a:prstGeom prst="rect">
            <a:avLst/>
          </a:prstGeom>
          <a:solidFill>
            <a:srgbClr val="CCCCCC"/>
          </a:solidFill>
        </p:spPr>
        <p:txBody>
          <a:bodyPr vert="horz" wrap="square" lIns="0" tIns="35560" rIns="0" bIns="0" rtlCol="0">
            <a:spAutoFit/>
          </a:bodyPr>
          <a:lstStyle/>
          <a:p>
            <a:pPr marL="91440" marR="255904">
              <a:lnSpc>
                <a:spcPct val="100000"/>
              </a:lnSpc>
              <a:spcBef>
                <a:spcPts val="280"/>
              </a:spcBef>
            </a:pPr>
            <a:r>
              <a:rPr sz="2400" b="1" i="1" dirty="0">
                <a:latin typeface="Times New Roman"/>
                <a:cs typeface="Times New Roman"/>
              </a:rPr>
              <a:t>ОГЭ</a:t>
            </a:r>
            <a:r>
              <a:rPr sz="2400" b="1" i="1" spc="-2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по</a:t>
            </a:r>
            <a:r>
              <a:rPr sz="2400" b="1" i="1" spc="-20" dirty="0">
                <a:latin typeface="Times New Roman"/>
                <a:cs typeface="Times New Roman"/>
              </a:rPr>
              <a:t> русскому</a:t>
            </a:r>
            <a:r>
              <a:rPr sz="2400" b="1" i="1" spc="-3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языку</a:t>
            </a:r>
            <a:r>
              <a:rPr sz="2400" b="1" i="1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—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орфографический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словарь, позволяющий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устанавливать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нормативное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написание слов;</a:t>
            </a:r>
            <a:endParaRPr sz="2400">
              <a:latin typeface="Times New Roman"/>
              <a:cs typeface="Times New Roman"/>
            </a:endParaRPr>
          </a:p>
          <a:p>
            <a:pPr marL="91440" marR="273685">
              <a:lnSpc>
                <a:spcPct val="100000"/>
              </a:lnSpc>
            </a:pPr>
            <a:r>
              <a:rPr sz="2400" b="1" i="1" dirty="0">
                <a:latin typeface="Times New Roman"/>
                <a:cs typeface="Times New Roman"/>
              </a:rPr>
              <a:t>ГВЭ</a:t>
            </a:r>
            <a:r>
              <a:rPr sz="2400" b="1" i="1" spc="-1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по</a:t>
            </a:r>
            <a:r>
              <a:rPr sz="2400" b="1" i="1" spc="-5" dirty="0">
                <a:latin typeface="Times New Roman"/>
                <a:cs typeface="Times New Roman"/>
              </a:rPr>
              <a:t> </a:t>
            </a:r>
            <a:r>
              <a:rPr sz="2400" b="1" i="1" spc="-25" dirty="0">
                <a:latin typeface="Times New Roman"/>
                <a:cs typeface="Times New Roman"/>
              </a:rPr>
              <a:t>русскому </a:t>
            </a:r>
            <a:r>
              <a:rPr sz="2400" b="1" i="1" dirty="0">
                <a:latin typeface="Times New Roman"/>
                <a:cs typeface="Times New Roman"/>
              </a:rPr>
              <a:t>языку</a:t>
            </a:r>
            <a:r>
              <a:rPr sz="2400" b="1" i="1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—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орфографический</a:t>
            </a:r>
            <a:r>
              <a:rPr sz="2400" spc="-10" dirty="0">
                <a:latin typeface="Times New Roman"/>
                <a:cs typeface="Times New Roman"/>
              </a:rPr>
              <a:t> словарь, </a:t>
            </a:r>
            <a:r>
              <a:rPr sz="2400" spc="-20" dirty="0">
                <a:latin typeface="Times New Roman"/>
                <a:cs typeface="Times New Roman"/>
              </a:rPr>
              <a:t>толковый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словарь.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27403" y="4364735"/>
            <a:ext cx="7416800" cy="120142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35560" rIns="0" bIns="0" rtlCol="0">
            <a:spAutoFit/>
          </a:bodyPr>
          <a:lstStyle/>
          <a:p>
            <a:pPr marL="91440" marR="701040">
              <a:lnSpc>
                <a:spcPct val="100000"/>
              </a:lnSpc>
              <a:spcBef>
                <a:spcPts val="280"/>
              </a:spcBef>
            </a:pPr>
            <a:r>
              <a:rPr sz="2400" b="1" i="1" dirty="0">
                <a:latin typeface="Times New Roman"/>
                <a:cs typeface="Times New Roman"/>
              </a:rPr>
              <a:t>ОГЭ</a:t>
            </a:r>
            <a:r>
              <a:rPr sz="2400" b="1" i="1" spc="-4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и</a:t>
            </a:r>
            <a:r>
              <a:rPr sz="2400" b="1" i="1" spc="-5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ГВЭ</a:t>
            </a:r>
            <a:r>
              <a:rPr sz="2400" b="1" i="1" spc="-5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по</a:t>
            </a:r>
            <a:r>
              <a:rPr sz="2400" b="1" i="1" spc="-40" dirty="0">
                <a:latin typeface="Times New Roman"/>
                <a:cs typeface="Times New Roman"/>
              </a:rPr>
              <a:t> </a:t>
            </a:r>
            <a:r>
              <a:rPr sz="2400" b="1" i="1" spc="-20" dirty="0">
                <a:latin typeface="Times New Roman"/>
                <a:cs typeface="Times New Roman"/>
              </a:rPr>
              <a:t>математике</a:t>
            </a:r>
            <a:r>
              <a:rPr sz="2400" b="1" i="1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—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линейка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без </a:t>
            </a:r>
            <a:r>
              <a:rPr sz="2400" spc="-10" dirty="0">
                <a:latin typeface="Times New Roman"/>
                <a:cs typeface="Times New Roman"/>
              </a:rPr>
              <a:t>справочной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информации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построения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чертежей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10" dirty="0">
                <a:latin typeface="Times New Roman"/>
                <a:cs typeface="Times New Roman"/>
              </a:rPr>
              <a:t> рисунков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5913" y="-9144"/>
            <a:ext cx="8199120" cy="6872605"/>
            <a:chOff x="835913" y="-9144"/>
            <a:chExt cx="8199120" cy="6872605"/>
          </a:xfrm>
        </p:grpSpPr>
        <p:sp>
          <p:nvSpPr>
            <p:cNvPr id="3" name="object 3"/>
            <p:cNvSpPr/>
            <p:nvPr/>
          </p:nvSpPr>
          <p:spPr>
            <a:xfrm>
              <a:off x="971930" y="380"/>
              <a:ext cx="7772400" cy="1362710"/>
            </a:xfrm>
            <a:custGeom>
              <a:avLst/>
              <a:gdLst/>
              <a:ahLst/>
              <a:cxnLst/>
              <a:rect l="l" t="t" r="r" b="b"/>
              <a:pathLst>
                <a:path w="7772400" h="1362710">
                  <a:moveTo>
                    <a:pt x="7772400" y="0"/>
                  </a:moveTo>
                  <a:lnTo>
                    <a:pt x="0" y="0"/>
                  </a:lnTo>
                  <a:lnTo>
                    <a:pt x="0" y="1362456"/>
                  </a:lnTo>
                  <a:lnTo>
                    <a:pt x="7772400" y="1362456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FFFFFF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71930" y="380"/>
              <a:ext cx="7772400" cy="1362710"/>
            </a:xfrm>
            <a:custGeom>
              <a:avLst/>
              <a:gdLst/>
              <a:ahLst/>
              <a:cxnLst/>
              <a:rect l="l" t="t" r="r" b="b"/>
              <a:pathLst>
                <a:path w="7772400" h="1362710">
                  <a:moveTo>
                    <a:pt x="0" y="1362456"/>
                  </a:moveTo>
                  <a:lnTo>
                    <a:pt x="7772400" y="1362456"/>
                  </a:lnTo>
                  <a:lnTo>
                    <a:pt x="7772400" y="0"/>
                  </a:lnTo>
                  <a:lnTo>
                    <a:pt x="0" y="0"/>
                  </a:lnTo>
                  <a:lnTo>
                    <a:pt x="0" y="136245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5913" y="0"/>
              <a:ext cx="8199120" cy="99898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51353" y="494550"/>
              <a:ext cx="1419606" cy="11140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0608" y="494550"/>
              <a:ext cx="3953255" cy="111403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36396" y="15493"/>
            <a:ext cx="744410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8139" marR="5080" indent="-1616075">
              <a:lnSpc>
                <a:spcPct val="100000"/>
              </a:lnSpc>
              <a:spcBef>
                <a:spcPts val="100"/>
              </a:spcBef>
              <a:tabLst>
                <a:tab pos="4380865" algn="l"/>
              </a:tabLst>
            </a:pPr>
            <a:r>
              <a:rPr sz="4000" spc="-10" dirty="0"/>
              <a:t>РАЗРЕШЕННЫЕ</a:t>
            </a:r>
            <a:r>
              <a:rPr sz="4000" dirty="0"/>
              <a:t>	</a:t>
            </a:r>
            <a:r>
              <a:rPr sz="4000" spc="-10" dirty="0"/>
              <a:t>ПРЕДМЕТЫ </a:t>
            </a:r>
            <a:r>
              <a:rPr sz="4000" dirty="0"/>
              <a:t>НА</a:t>
            </a:r>
            <a:r>
              <a:rPr sz="4000" spc="-20" dirty="0"/>
              <a:t> </a:t>
            </a:r>
            <a:r>
              <a:rPr sz="4000" spc="-10" dirty="0"/>
              <a:t>ЭКЗАМЕНАХ</a:t>
            </a:r>
            <a:endParaRPr sz="4000"/>
          </a:p>
        </p:txBody>
      </p:sp>
      <p:sp>
        <p:nvSpPr>
          <p:cNvPr id="9" name="object 9"/>
          <p:cNvSpPr txBox="1"/>
          <p:nvPr/>
        </p:nvSpPr>
        <p:spPr>
          <a:xfrm>
            <a:off x="1327403" y="1362455"/>
            <a:ext cx="7416800" cy="1200150"/>
          </a:xfrm>
          <a:prstGeom prst="rect">
            <a:avLst/>
          </a:prstGeom>
          <a:solidFill>
            <a:srgbClr val="D1D1EF"/>
          </a:solidFill>
        </p:spPr>
        <p:txBody>
          <a:bodyPr vert="horz" wrap="square" lIns="0" tIns="34290" rIns="0" bIns="0" rtlCol="0">
            <a:spAutoFit/>
          </a:bodyPr>
          <a:lstStyle/>
          <a:p>
            <a:pPr marL="91440" marR="309245">
              <a:lnSpc>
                <a:spcPct val="100000"/>
              </a:lnSpc>
              <a:spcBef>
                <a:spcPts val="270"/>
              </a:spcBef>
            </a:pPr>
            <a:r>
              <a:rPr sz="2400" b="1" i="1" dirty="0">
                <a:latin typeface="Times New Roman"/>
                <a:cs typeface="Times New Roman"/>
              </a:rPr>
              <a:t>ОГЭ</a:t>
            </a:r>
            <a:r>
              <a:rPr sz="2400" b="1" i="1" spc="-3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по</a:t>
            </a:r>
            <a:r>
              <a:rPr sz="2400" b="1" i="1" spc="-30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Times New Roman"/>
                <a:cs typeface="Times New Roman"/>
              </a:rPr>
              <a:t>физике</a:t>
            </a:r>
            <a:r>
              <a:rPr sz="2400" b="1" i="1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—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линейка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построения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графиков, </a:t>
            </a:r>
            <a:r>
              <a:rPr sz="2400" dirty="0">
                <a:latin typeface="Times New Roman"/>
                <a:cs typeface="Times New Roman"/>
              </a:rPr>
              <a:t>оптических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электрических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схем; непрограммируемый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калькулятор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27403" y="2852927"/>
            <a:ext cx="7416800" cy="1939289"/>
          </a:xfrm>
          <a:prstGeom prst="rect">
            <a:avLst/>
          </a:prstGeom>
          <a:solidFill>
            <a:srgbClr val="FFCCFF"/>
          </a:solidFill>
        </p:spPr>
        <p:txBody>
          <a:bodyPr vert="horz" wrap="square" lIns="0" tIns="34925" rIns="0" bIns="0" rtlCol="0">
            <a:spAutoFit/>
          </a:bodyPr>
          <a:lstStyle/>
          <a:p>
            <a:pPr marL="91440" marR="444500">
              <a:lnSpc>
                <a:spcPct val="100000"/>
              </a:lnSpc>
              <a:spcBef>
                <a:spcPts val="275"/>
              </a:spcBef>
            </a:pPr>
            <a:r>
              <a:rPr sz="2400" b="1" i="1" dirty="0">
                <a:latin typeface="Times New Roman"/>
                <a:cs typeface="Times New Roman"/>
              </a:rPr>
              <a:t>ОГЭ</a:t>
            </a:r>
            <a:r>
              <a:rPr sz="2400" b="1" i="1" spc="-5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по</a:t>
            </a:r>
            <a:r>
              <a:rPr sz="2400" b="1" i="1" spc="-5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химии</a:t>
            </a:r>
            <a:r>
              <a:rPr sz="2400" b="1" i="1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—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непрограммируемый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калькулятор; периодическая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система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химических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элементов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Д.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И.</a:t>
            </a:r>
            <a:endParaRPr sz="2400">
              <a:latin typeface="Times New Roman"/>
              <a:cs typeface="Times New Roman"/>
            </a:endParaRPr>
          </a:p>
          <a:p>
            <a:pPr marL="91440" marR="699770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Менделеева;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таблица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растворимости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солей,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кислот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оснований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воде;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электрохимический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ряд</a:t>
            </a:r>
            <a:endParaRPr sz="24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Times New Roman"/>
                <a:cs typeface="Times New Roman"/>
              </a:rPr>
              <a:t>напряжений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металлов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67711" y="5084826"/>
            <a:ext cx="5256530" cy="1201420"/>
          </a:xfrm>
          <a:prstGeom prst="rect">
            <a:avLst/>
          </a:prstGeom>
          <a:solidFill>
            <a:srgbClr val="CCFF99"/>
          </a:solidFill>
        </p:spPr>
        <p:txBody>
          <a:bodyPr vert="horz" wrap="square" lIns="0" tIns="35560" rIns="0" bIns="0" rtlCol="0">
            <a:spAutoFit/>
          </a:bodyPr>
          <a:lstStyle/>
          <a:p>
            <a:pPr marL="453390" marR="447040" algn="ctr">
              <a:lnSpc>
                <a:spcPct val="100000"/>
              </a:lnSpc>
              <a:spcBef>
                <a:spcPts val="280"/>
              </a:spcBef>
            </a:pP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ОГЭ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физике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химии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будет </a:t>
            </a:r>
            <a:r>
              <a:rPr sz="2400" dirty="0">
                <a:latin typeface="Times New Roman"/>
                <a:cs typeface="Times New Roman"/>
              </a:rPr>
              <a:t>предоставлено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лабораторное оборудование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5913" y="-4952"/>
            <a:ext cx="8199120" cy="6868159"/>
            <a:chOff x="835913" y="-4952"/>
            <a:chExt cx="8199120" cy="6868159"/>
          </a:xfrm>
        </p:grpSpPr>
        <p:sp>
          <p:nvSpPr>
            <p:cNvPr id="3" name="object 3"/>
            <p:cNvSpPr/>
            <p:nvPr/>
          </p:nvSpPr>
          <p:spPr>
            <a:xfrm>
              <a:off x="971930" y="228219"/>
              <a:ext cx="7772400" cy="1362075"/>
            </a:xfrm>
            <a:custGeom>
              <a:avLst/>
              <a:gdLst/>
              <a:ahLst/>
              <a:cxnLst/>
              <a:rect l="l" t="t" r="r" b="b"/>
              <a:pathLst>
                <a:path w="7772400" h="1362075">
                  <a:moveTo>
                    <a:pt x="7772400" y="0"/>
                  </a:moveTo>
                  <a:lnTo>
                    <a:pt x="0" y="0"/>
                  </a:lnTo>
                  <a:lnTo>
                    <a:pt x="0" y="1361693"/>
                  </a:lnTo>
                  <a:lnTo>
                    <a:pt x="7772400" y="1361693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FFFFFF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71930" y="228219"/>
              <a:ext cx="7772400" cy="1362075"/>
            </a:xfrm>
            <a:custGeom>
              <a:avLst/>
              <a:gdLst/>
              <a:ahLst/>
              <a:cxnLst/>
              <a:rect l="l" t="t" r="r" b="b"/>
              <a:pathLst>
                <a:path w="7772400" h="1362075">
                  <a:moveTo>
                    <a:pt x="0" y="1361693"/>
                  </a:moveTo>
                  <a:lnTo>
                    <a:pt x="7772400" y="1361693"/>
                  </a:lnTo>
                  <a:lnTo>
                    <a:pt x="7772400" y="0"/>
                  </a:lnTo>
                  <a:lnTo>
                    <a:pt x="0" y="0"/>
                  </a:lnTo>
                  <a:lnTo>
                    <a:pt x="0" y="136169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5913" y="112788"/>
              <a:ext cx="8199120" cy="11140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51353" y="722388"/>
              <a:ext cx="1419606" cy="11140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0608" y="722388"/>
              <a:ext cx="3953255" cy="111403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36396" y="243331"/>
            <a:ext cx="744410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8139" marR="5080" indent="-1616075">
              <a:lnSpc>
                <a:spcPct val="100000"/>
              </a:lnSpc>
              <a:spcBef>
                <a:spcPts val="100"/>
              </a:spcBef>
              <a:tabLst>
                <a:tab pos="4380865" algn="l"/>
              </a:tabLst>
            </a:pPr>
            <a:r>
              <a:rPr sz="4000" spc="-10" dirty="0"/>
              <a:t>РАЗРЕШЕННЫЕ</a:t>
            </a:r>
            <a:r>
              <a:rPr sz="4000" dirty="0"/>
              <a:t>	</a:t>
            </a:r>
            <a:r>
              <a:rPr sz="4000" spc="-10" dirty="0"/>
              <a:t>ПРЕДМЕТЫ </a:t>
            </a:r>
            <a:r>
              <a:rPr sz="4000" dirty="0"/>
              <a:t>НА</a:t>
            </a:r>
            <a:r>
              <a:rPr sz="4000" spc="-10" dirty="0"/>
              <a:t> ЭКЗАМЕНАХ</a:t>
            </a:r>
            <a:endParaRPr sz="4000"/>
          </a:p>
        </p:txBody>
      </p:sp>
      <p:sp>
        <p:nvSpPr>
          <p:cNvPr id="9" name="object 9"/>
          <p:cNvSpPr txBox="1"/>
          <p:nvPr/>
        </p:nvSpPr>
        <p:spPr>
          <a:xfrm>
            <a:off x="1327403" y="1917192"/>
            <a:ext cx="7416800" cy="1200150"/>
          </a:xfrm>
          <a:prstGeom prst="rect">
            <a:avLst/>
          </a:prstGeom>
          <a:solidFill>
            <a:srgbClr val="CCEBFF"/>
          </a:solidFill>
        </p:spPr>
        <p:txBody>
          <a:bodyPr vert="horz" wrap="square" lIns="0" tIns="34925" rIns="0" bIns="0" rtlCol="0">
            <a:spAutoFit/>
          </a:bodyPr>
          <a:lstStyle/>
          <a:p>
            <a:pPr marL="91440" marR="813435">
              <a:lnSpc>
                <a:spcPct val="100000"/>
              </a:lnSpc>
              <a:spcBef>
                <a:spcPts val="275"/>
              </a:spcBef>
            </a:pPr>
            <a:r>
              <a:rPr sz="2400" b="1" i="1" dirty="0">
                <a:latin typeface="Times New Roman"/>
                <a:cs typeface="Times New Roman"/>
              </a:rPr>
              <a:t>ОГЭ</a:t>
            </a:r>
            <a:r>
              <a:rPr sz="2400" b="1" i="1" spc="-5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по</a:t>
            </a:r>
            <a:r>
              <a:rPr sz="2400" b="1" i="1" spc="-50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Times New Roman"/>
                <a:cs typeface="Times New Roman"/>
              </a:rPr>
              <a:t>биологии</a:t>
            </a:r>
            <a:r>
              <a:rPr sz="2400" b="1" i="1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—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линейка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проведения измерений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выполнении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заданий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рисунками; непрограммируемый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калькулятор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27403" y="4076700"/>
            <a:ext cx="7416800" cy="1569720"/>
          </a:xfrm>
          <a:prstGeom prst="rect">
            <a:avLst/>
          </a:prstGeom>
          <a:solidFill>
            <a:srgbClr val="FFFF66"/>
          </a:solidFill>
        </p:spPr>
        <p:txBody>
          <a:bodyPr vert="horz" wrap="square" lIns="0" tIns="35560" rIns="0" bIns="0" rtlCol="0">
            <a:spAutoFit/>
          </a:bodyPr>
          <a:lstStyle/>
          <a:p>
            <a:pPr marL="91440" marR="714375">
              <a:lnSpc>
                <a:spcPct val="100000"/>
              </a:lnSpc>
              <a:spcBef>
                <a:spcPts val="280"/>
              </a:spcBef>
            </a:pPr>
            <a:r>
              <a:rPr sz="2400" b="1" i="1" dirty="0">
                <a:latin typeface="Times New Roman"/>
                <a:cs typeface="Times New Roman"/>
              </a:rPr>
              <a:t>ОГЭ</a:t>
            </a:r>
            <a:r>
              <a:rPr sz="2400" b="1" i="1" spc="-4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по</a:t>
            </a:r>
            <a:r>
              <a:rPr sz="2400" b="1" i="1" spc="-45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Times New Roman"/>
                <a:cs typeface="Times New Roman"/>
              </a:rPr>
              <a:t>географии</a:t>
            </a:r>
            <a:r>
              <a:rPr sz="2400" b="1" i="1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—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линейка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измерения </a:t>
            </a:r>
            <a:r>
              <a:rPr sz="2400" dirty="0">
                <a:latin typeface="Times New Roman"/>
                <a:cs typeface="Times New Roman"/>
              </a:rPr>
              <a:t>расстояний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топографической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карте; непрограммируемый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калькулятор;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географические </a:t>
            </a:r>
            <a:r>
              <a:rPr sz="2400" dirty="0">
                <a:latin typeface="Times New Roman"/>
                <a:cs typeface="Times New Roman"/>
              </a:rPr>
              <a:t>атласы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7-</a:t>
            </a:r>
            <a:r>
              <a:rPr sz="2400" dirty="0">
                <a:latin typeface="Times New Roman"/>
                <a:cs typeface="Times New Roman"/>
              </a:rPr>
              <a:t>9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классов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5913" y="-4952"/>
            <a:ext cx="8199120" cy="6868159"/>
            <a:chOff x="835913" y="-4952"/>
            <a:chExt cx="8199120" cy="6868159"/>
          </a:xfrm>
        </p:grpSpPr>
        <p:sp>
          <p:nvSpPr>
            <p:cNvPr id="3" name="object 3"/>
            <p:cNvSpPr/>
            <p:nvPr/>
          </p:nvSpPr>
          <p:spPr>
            <a:xfrm>
              <a:off x="971930" y="228219"/>
              <a:ext cx="7772400" cy="1362075"/>
            </a:xfrm>
            <a:custGeom>
              <a:avLst/>
              <a:gdLst/>
              <a:ahLst/>
              <a:cxnLst/>
              <a:rect l="l" t="t" r="r" b="b"/>
              <a:pathLst>
                <a:path w="7772400" h="1362075">
                  <a:moveTo>
                    <a:pt x="7772400" y="0"/>
                  </a:moveTo>
                  <a:lnTo>
                    <a:pt x="0" y="0"/>
                  </a:lnTo>
                  <a:lnTo>
                    <a:pt x="0" y="1361693"/>
                  </a:lnTo>
                  <a:lnTo>
                    <a:pt x="7772400" y="1361693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FFFFFF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71930" y="228219"/>
              <a:ext cx="7772400" cy="1362075"/>
            </a:xfrm>
            <a:custGeom>
              <a:avLst/>
              <a:gdLst/>
              <a:ahLst/>
              <a:cxnLst/>
              <a:rect l="l" t="t" r="r" b="b"/>
              <a:pathLst>
                <a:path w="7772400" h="1362075">
                  <a:moveTo>
                    <a:pt x="0" y="1361693"/>
                  </a:moveTo>
                  <a:lnTo>
                    <a:pt x="7772400" y="1361693"/>
                  </a:lnTo>
                  <a:lnTo>
                    <a:pt x="7772400" y="0"/>
                  </a:lnTo>
                  <a:lnTo>
                    <a:pt x="0" y="0"/>
                  </a:lnTo>
                  <a:lnTo>
                    <a:pt x="0" y="136169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5913" y="112788"/>
              <a:ext cx="8199120" cy="11140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51353" y="722388"/>
              <a:ext cx="1419606" cy="11140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0608" y="722388"/>
              <a:ext cx="3953255" cy="111403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36396" y="243331"/>
            <a:ext cx="744410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8139" marR="5080" indent="-1616075">
              <a:lnSpc>
                <a:spcPct val="100000"/>
              </a:lnSpc>
              <a:spcBef>
                <a:spcPts val="100"/>
              </a:spcBef>
              <a:tabLst>
                <a:tab pos="4380865" algn="l"/>
              </a:tabLst>
            </a:pPr>
            <a:r>
              <a:rPr sz="4000" spc="-10" dirty="0"/>
              <a:t>РАЗРЕШЕННЫЕ</a:t>
            </a:r>
            <a:r>
              <a:rPr sz="4000" dirty="0"/>
              <a:t>	</a:t>
            </a:r>
            <a:r>
              <a:rPr sz="4000" spc="-10" dirty="0"/>
              <a:t>ПРЕДМЕТЫ </a:t>
            </a:r>
            <a:r>
              <a:rPr sz="4000" dirty="0"/>
              <a:t>НА</a:t>
            </a:r>
            <a:r>
              <a:rPr sz="4000" spc="-10" dirty="0"/>
              <a:t> ЭКЗАМЕНАХ</a:t>
            </a:r>
            <a:endParaRPr sz="4000"/>
          </a:p>
        </p:txBody>
      </p:sp>
      <p:sp>
        <p:nvSpPr>
          <p:cNvPr id="9" name="object 9"/>
          <p:cNvSpPr txBox="1"/>
          <p:nvPr/>
        </p:nvSpPr>
        <p:spPr>
          <a:xfrm>
            <a:off x="1327403" y="1917192"/>
            <a:ext cx="7416800" cy="1938655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0" tIns="34925" rIns="0" bIns="0" rtlCol="0">
            <a:spAutoFit/>
          </a:bodyPr>
          <a:lstStyle/>
          <a:p>
            <a:pPr marL="91440" marR="391795">
              <a:lnSpc>
                <a:spcPct val="100000"/>
              </a:lnSpc>
              <a:spcBef>
                <a:spcPts val="275"/>
              </a:spcBef>
            </a:pPr>
            <a:r>
              <a:rPr sz="2400" b="1" i="1" dirty="0">
                <a:latin typeface="Times New Roman"/>
                <a:cs typeface="Times New Roman"/>
              </a:rPr>
              <a:t>ОГЭ</a:t>
            </a:r>
            <a:r>
              <a:rPr sz="2400" b="1" i="1" spc="-2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по</a:t>
            </a:r>
            <a:r>
              <a:rPr sz="2400" b="1" i="1" spc="-20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Times New Roman"/>
                <a:cs typeface="Times New Roman"/>
              </a:rPr>
              <a:t>литературе</a:t>
            </a:r>
            <a:r>
              <a:rPr sz="2400" b="1" i="1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—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орфографический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словарь, позволяющий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устанавливать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нормативное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написание </a:t>
            </a:r>
            <a:r>
              <a:rPr sz="2400" dirty="0">
                <a:latin typeface="Times New Roman"/>
                <a:cs typeface="Times New Roman"/>
              </a:rPr>
              <a:t>слов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определять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значения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лексической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единицы;</a:t>
            </a:r>
            <a:endParaRPr sz="2400">
              <a:latin typeface="Times New Roman"/>
              <a:cs typeface="Times New Roman"/>
            </a:endParaRPr>
          </a:p>
          <a:p>
            <a:pPr marL="91440" marR="1524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полные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тексты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художественных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произведений,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также </a:t>
            </a:r>
            <a:r>
              <a:rPr sz="2400" dirty="0">
                <a:latin typeface="Times New Roman"/>
                <a:cs typeface="Times New Roman"/>
              </a:rPr>
              <a:t>сборники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лирики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27403" y="4492752"/>
            <a:ext cx="7416800" cy="830580"/>
          </a:xfrm>
          <a:prstGeom prst="rect">
            <a:avLst/>
          </a:prstGeom>
          <a:solidFill>
            <a:srgbClr val="CCFF99"/>
          </a:solidFill>
        </p:spPr>
        <p:txBody>
          <a:bodyPr vert="horz" wrap="square" lIns="0" tIns="36194" rIns="0" bIns="0" rtlCol="0">
            <a:spAutoFit/>
          </a:bodyPr>
          <a:lstStyle/>
          <a:p>
            <a:pPr marL="91440">
              <a:lnSpc>
                <a:spcPts val="2875"/>
              </a:lnSpc>
              <a:spcBef>
                <a:spcPts val="284"/>
              </a:spcBef>
            </a:pPr>
            <a:r>
              <a:rPr sz="2400" b="1" i="1" dirty="0">
                <a:latin typeface="Times New Roman"/>
                <a:cs typeface="Times New Roman"/>
              </a:rPr>
              <a:t>ОГЭ</a:t>
            </a:r>
            <a:r>
              <a:rPr sz="2400" b="1" i="1" spc="-6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по</a:t>
            </a:r>
            <a:r>
              <a:rPr sz="2400" b="1" i="1" spc="-60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Times New Roman"/>
                <a:cs typeface="Times New Roman"/>
              </a:rPr>
              <a:t>иностранным</a:t>
            </a:r>
            <a:r>
              <a:rPr sz="2400" b="1" i="1" spc="-5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языкам,</a:t>
            </a:r>
            <a:r>
              <a:rPr sz="2400" b="1" i="1" spc="-65" dirty="0">
                <a:latin typeface="Times New Roman"/>
                <a:cs typeface="Times New Roman"/>
              </a:rPr>
              <a:t> </a:t>
            </a:r>
            <a:r>
              <a:rPr sz="2400" b="1" i="1" spc="-20" dirty="0">
                <a:latin typeface="Times New Roman"/>
                <a:cs typeface="Times New Roman"/>
              </a:rPr>
              <a:t>информатике</a:t>
            </a:r>
            <a:r>
              <a:rPr sz="2400" b="1" i="1" spc="-6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Arial MT"/>
                <a:cs typeface="Arial MT"/>
              </a:rPr>
              <a:t>-</a:t>
            </a:r>
            <a:endParaRPr sz="2400">
              <a:latin typeface="Arial MT"/>
              <a:cs typeface="Arial MT"/>
            </a:endParaRPr>
          </a:p>
          <a:p>
            <a:pPr marL="91440">
              <a:lnSpc>
                <a:spcPts val="2875"/>
              </a:lnSpc>
              <a:tabLst>
                <a:tab pos="1941195" algn="l"/>
              </a:tabLst>
            </a:pPr>
            <a:r>
              <a:rPr sz="2400" spc="-10" dirty="0">
                <a:latin typeface="Times New Roman"/>
                <a:cs typeface="Times New Roman"/>
              </a:rPr>
              <a:t>технические</a:t>
            </a:r>
            <a:r>
              <a:rPr sz="2400" dirty="0">
                <a:latin typeface="Times New Roman"/>
                <a:cs typeface="Times New Roman"/>
              </a:rPr>
              <a:t>	средства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без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доступа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Интернет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5879" y="765048"/>
            <a:ext cx="7818120" cy="586359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994" y="692658"/>
            <a:ext cx="7344156" cy="55084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03040" y="1079753"/>
            <a:ext cx="20916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ППЭ</a:t>
            </a:r>
            <a:r>
              <a:rPr sz="18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оборудуются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1980" y="-5080"/>
            <a:ext cx="8301355" cy="6868159"/>
            <a:chOff x="601980" y="-5080"/>
            <a:chExt cx="8301355" cy="6868159"/>
          </a:xfrm>
        </p:grpSpPr>
        <p:sp>
          <p:nvSpPr>
            <p:cNvPr id="3" name="object 3"/>
            <p:cNvSpPr/>
            <p:nvPr/>
          </p:nvSpPr>
          <p:spPr>
            <a:xfrm>
              <a:off x="611505" y="143637"/>
              <a:ext cx="8282305" cy="1143000"/>
            </a:xfrm>
            <a:custGeom>
              <a:avLst/>
              <a:gdLst/>
              <a:ahLst/>
              <a:cxnLst/>
              <a:rect l="l" t="t" r="r" b="b"/>
              <a:pathLst>
                <a:path w="8282305" h="1143000">
                  <a:moveTo>
                    <a:pt x="8282178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8282178" y="1143000"/>
                  </a:lnTo>
                  <a:lnTo>
                    <a:pt x="8282178" y="0"/>
                  </a:lnTo>
                  <a:close/>
                </a:path>
              </a:pathLst>
            </a:custGeom>
            <a:solidFill>
              <a:srgbClr val="FFFFFF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1505" y="143637"/>
              <a:ext cx="8282305" cy="1143000"/>
            </a:xfrm>
            <a:custGeom>
              <a:avLst/>
              <a:gdLst/>
              <a:ahLst/>
              <a:cxnLst/>
              <a:rect l="l" t="t" r="r" b="b"/>
              <a:pathLst>
                <a:path w="8282305" h="1143000">
                  <a:moveTo>
                    <a:pt x="0" y="1143000"/>
                  </a:moveTo>
                  <a:lnTo>
                    <a:pt x="8282178" y="1143000"/>
                  </a:lnTo>
                  <a:lnTo>
                    <a:pt x="8282178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86788" y="137159"/>
            <a:ext cx="55346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6605" marR="5080" indent="-76454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ВО</a:t>
            </a:r>
            <a:r>
              <a:rPr sz="3600" spc="-20" dirty="0"/>
              <a:t> </a:t>
            </a:r>
            <a:r>
              <a:rPr sz="3600" dirty="0"/>
              <a:t>ВРЕМЯ</a:t>
            </a:r>
            <a:r>
              <a:rPr sz="3600" spc="-15" dirty="0"/>
              <a:t> </a:t>
            </a:r>
            <a:r>
              <a:rPr sz="3600" spc="-10" dirty="0"/>
              <a:t>ЭКЗАМЕНОВ ЗАПРЕЩАЮТСЯ: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4219194" y="1235202"/>
            <a:ext cx="4392930" cy="521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1470" indent="-318770">
              <a:lnSpc>
                <a:spcPct val="100000"/>
              </a:lnSpc>
              <a:spcBef>
                <a:spcPts val="100"/>
              </a:spcBef>
              <a:buChar char="•"/>
              <a:tabLst>
                <a:tab pos="331470" algn="l"/>
              </a:tabLst>
            </a:pPr>
            <a:r>
              <a:rPr sz="2400" spc="-10" dirty="0">
                <a:latin typeface="Times New Roman"/>
                <a:cs typeface="Times New Roman"/>
              </a:rPr>
              <a:t>Разговоры</a:t>
            </a:r>
            <a:endParaRPr sz="2400">
              <a:latin typeface="Times New Roman"/>
              <a:cs typeface="Times New Roman"/>
            </a:endParaRPr>
          </a:p>
          <a:p>
            <a:pPr marL="331470" indent="-318770">
              <a:lnSpc>
                <a:spcPct val="100000"/>
              </a:lnSpc>
              <a:buChar char="•"/>
              <a:tabLst>
                <a:tab pos="331470" algn="l"/>
              </a:tabLst>
            </a:pPr>
            <a:r>
              <a:rPr sz="2400" dirty="0">
                <a:latin typeface="Times New Roman"/>
                <a:cs typeface="Times New Roman"/>
              </a:rPr>
              <a:t>Вставания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мест</a:t>
            </a:r>
            <a:endParaRPr sz="2400">
              <a:latin typeface="Times New Roman"/>
              <a:cs typeface="Times New Roman"/>
            </a:endParaRPr>
          </a:p>
          <a:p>
            <a:pPr marL="331470" indent="-318770">
              <a:lnSpc>
                <a:spcPct val="100000"/>
              </a:lnSpc>
              <a:buChar char="•"/>
              <a:tabLst>
                <a:tab pos="331470" algn="l"/>
              </a:tabLst>
            </a:pPr>
            <a:r>
              <a:rPr sz="2400" spc="-10" dirty="0">
                <a:latin typeface="Times New Roman"/>
                <a:cs typeface="Times New Roman"/>
              </a:rPr>
              <a:t>Пересаживания</a:t>
            </a:r>
            <a:endParaRPr sz="2400">
              <a:latin typeface="Times New Roman"/>
              <a:cs typeface="Times New Roman"/>
            </a:endParaRPr>
          </a:p>
          <a:p>
            <a:pPr marL="331470" marR="5080" indent="-319405">
              <a:lnSpc>
                <a:spcPts val="2310"/>
              </a:lnSpc>
              <a:spcBef>
                <a:spcPts val="550"/>
              </a:spcBef>
              <a:buChar char="•"/>
              <a:tabLst>
                <a:tab pos="331470" algn="l"/>
              </a:tabLst>
            </a:pPr>
            <a:r>
              <a:rPr sz="2400" dirty="0">
                <a:latin typeface="Times New Roman"/>
                <a:cs typeface="Times New Roman"/>
              </a:rPr>
              <a:t>Обмен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любыми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материалами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и </a:t>
            </a:r>
            <a:r>
              <a:rPr sz="2400" spc="-10" dirty="0">
                <a:latin typeface="Times New Roman"/>
                <a:cs typeface="Times New Roman"/>
              </a:rPr>
              <a:t>предметами</a:t>
            </a:r>
            <a:endParaRPr sz="2400">
              <a:latin typeface="Times New Roman"/>
              <a:cs typeface="Times New Roman"/>
            </a:endParaRPr>
          </a:p>
          <a:p>
            <a:pPr marL="331470" marR="619125" indent="-319405">
              <a:lnSpc>
                <a:spcPts val="2300"/>
              </a:lnSpc>
              <a:spcBef>
                <a:spcPts val="575"/>
              </a:spcBef>
              <a:buChar char="•"/>
              <a:tabLst>
                <a:tab pos="331470" algn="l"/>
              </a:tabLst>
            </a:pPr>
            <a:r>
              <a:rPr sz="2400" dirty="0">
                <a:latin typeface="Times New Roman"/>
                <a:cs typeface="Times New Roman"/>
              </a:rPr>
              <a:t>Пользование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мобильными </a:t>
            </a:r>
            <a:r>
              <a:rPr sz="2400" dirty="0">
                <a:latin typeface="Times New Roman"/>
                <a:cs typeface="Times New Roman"/>
              </a:rPr>
              <a:t>телефонами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иными</a:t>
            </a:r>
            <a:endParaRPr sz="2400">
              <a:latin typeface="Times New Roman"/>
              <a:cs typeface="Times New Roman"/>
            </a:endParaRPr>
          </a:p>
          <a:p>
            <a:pPr marL="331470" marR="67310">
              <a:lnSpc>
                <a:spcPct val="80000"/>
              </a:lnSpc>
              <a:spcBef>
                <a:spcPts val="25"/>
              </a:spcBef>
            </a:pPr>
            <a:r>
              <a:rPr sz="2400" dirty="0">
                <a:latin typeface="Times New Roman"/>
                <a:cs typeface="Times New Roman"/>
              </a:rPr>
              <a:t>средствами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связи,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любыми электронно-вычислительными устройствами</a:t>
            </a:r>
            <a:endParaRPr sz="2400">
              <a:latin typeface="Times New Roman"/>
              <a:cs typeface="Times New Roman"/>
            </a:endParaRPr>
          </a:p>
          <a:p>
            <a:pPr marL="331470" marR="537845" indent="-319405">
              <a:lnSpc>
                <a:spcPts val="2300"/>
              </a:lnSpc>
              <a:spcBef>
                <a:spcPts val="560"/>
              </a:spcBef>
              <a:buChar char="•"/>
              <a:tabLst>
                <a:tab pos="331470" algn="l"/>
              </a:tabLst>
            </a:pPr>
            <a:r>
              <a:rPr sz="2400" dirty="0">
                <a:latin typeface="Times New Roman"/>
                <a:cs typeface="Times New Roman"/>
              </a:rPr>
              <a:t>Пользование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справочными материалами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кроме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тех,</a:t>
            </a:r>
            <a:endParaRPr sz="2400">
              <a:latin typeface="Times New Roman"/>
              <a:cs typeface="Times New Roman"/>
            </a:endParaRPr>
          </a:p>
          <a:p>
            <a:pPr marL="331470" marR="1834514">
              <a:lnSpc>
                <a:spcPts val="2310"/>
              </a:lnSpc>
            </a:pPr>
            <a:r>
              <a:rPr sz="2400" dirty="0">
                <a:latin typeface="Times New Roman"/>
                <a:cs typeface="Times New Roman"/>
              </a:rPr>
              <a:t>которые </a:t>
            </a:r>
            <a:r>
              <a:rPr sz="2400" spc="-10" dirty="0">
                <a:latin typeface="Times New Roman"/>
                <a:cs typeface="Times New Roman"/>
              </a:rPr>
              <a:t>указаны Рособрнадзором.</a:t>
            </a:r>
            <a:endParaRPr sz="2400">
              <a:latin typeface="Times New Roman"/>
              <a:cs typeface="Times New Roman"/>
            </a:endParaRPr>
          </a:p>
          <a:p>
            <a:pPr marL="331470" marR="308610" indent="-319405">
              <a:lnSpc>
                <a:spcPts val="2300"/>
              </a:lnSpc>
              <a:spcBef>
                <a:spcPts val="575"/>
              </a:spcBef>
              <a:buChar char="•"/>
              <a:tabLst>
                <a:tab pos="331470" algn="l"/>
              </a:tabLst>
            </a:pPr>
            <a:r>
              <a:rPr sz="2400" dirty="0">
                <a:latin typeface="Times New Roman"/>
                <a:cs typeface="Times New Roman"/>
              </a:rPr>
              <a:t>Хождение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ППЭ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во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время </a:t>
            </a:r>
            <a:r>
              <a:rPr sz="2400" dirty="0">
                <a:latin typeface="Times New Roman"/>
                <a:cs typeface="Times New Roman"/>
              </a:rPr>
              <a:t>экзамена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без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сопровождения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1286255"/>
            <a:ext cx="4211955" cy="5499100"/>
            <a:chOff x="0" y="1286255"/>
            <a:chExt cx="4211955" cy="54991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86255"/>
              <a:ext cx="3409950" cy="31828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8196" y="4469128"/>
              <a:ext cx="2643378" cy="231571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6977" y="-4952"/>
            <a:ext cx="7936230" cy="6868159"/>
            <a:chOff x="966977" y="-4952"/>
            <a:chExt cx="7936230" cy="6868159"/>
          </a:xfrm>
        </p:grpSpPr>
        <p:sp>
          <p:nvSpPr>
            <p:cNvPr id="3" name="object 3"/>
            <p:cNvSpPr/>
            <p:nvPr/>
          </p:nvSpPr>
          <p:spPr>
            <a:xfrm>
              <a:off x="1764411" y="274701"/>
              <a:ext cx="7129780" cy="1143000"/>
            </a:xfrm>
            <a:custGeom>
              <a:avLst/>
              <a:gdLst/>
              <a:ahLst/>
              <a:cxnLst/>
              <a:rect l="l" t="t" r="r" b="b"/>
              <a:pathLst>
                <a:path w="7129780" h="1143000">
                  <a:moveTo>
                    <a:pt x="7129271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7129271" y="1143000"/>
                  </a:lnTo>
                  <a:lnTo>
                    <a:pt x="7129271" y="0"/>
                  </a:lnTo>
                  <a:close/>
                </a:path>
              </a:pathLst>
            </a:custGeom>
            <a:solidFill>
              <a:srgbClr val="FFFFFF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64411" y="274701"/>
              <a:ext cx="7129780" cy="1143000"/>
            </a:xfrm>
            <a:custGeom>
              <a:avLst/>
              <a:gdLst/>
              <a:ahLst/>
              <a:cxnLst/>
              <a:rect l="l" t="t" r="r" b="b"/>
              <a:pathLst>
                <a:path w="7129780" h="1143000">
                  <a:moveTo>
                    <a:pt x="0" y="1143000"/>
                  </a:moveTo>
                  <a:lnTo>
                    <a:pt x="7129271" y="1143000"/>
                  </a:lnTo>
                  <a:lnTo>
                    <a:pt x="7129271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8292" y="0"/>
              <a:ext cx="4632198" cy="12230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4898" y="669810"/>
              <a:ext cx="3939540" cy="122375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1841" rIns="0" bIns="0" rtlCol="0">
            <a:spAutoFit/>
          </a:bodyPr>
          <a:lstStyle/>
          <a:p>
            <a:pPr marL="3187700" marR="5080" indent="-276860">
              <a:lnSpc>
                <a:spcPct val="100000"/>
              </a:lnSpc>
              <a:spcBef>
                <a:spcPts val="95"/>
              </a:spcBef>
            </a:pPr>
            <a:r>
              <a:rPr sz="4400" dirty="0"/>
              <a:t>УДАЛЕНИЕ</a:t>
            </a:r>
            <a:r>
              <a:rPr sz="4400" spc="-250" dirty="0"/>
              <a:t> </a:t>
            </a:r>
            <a:r>
              <a:rPr sz="4400" spc="-50" dirty="0"/>
              <a:t>С </a:t>
            </a:r>
            <a:r>
              <a:rPr sz="4400" spc="-10" dirty="0"/>
              <a:t>ЭКЗАМЕНА</a:t>
            </a:r>
            <a:endParaRPr sz="4400"/>
          </a:p>
        </p:txBody>
      </p:sp>
      <p:sp>
        <p:nvSpPr>
          <p:cNvPr id="8" name="object 8"/>
          <p:cNvSpPr txBox="1"/>
          <p:nvPr/>
        </p:nvSpPr>
        <p:spPr>
          <a:xfrm>
            <a:off x="1753616" y="1570989"/>
            <a:ext cx="7102475" cy="446341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80"/>
              </a:spcBef>
              <a:tabLst>
                <a:tab pos="2435225" algn="l"/>
              </a:tabLst>
            </a:pPr>
            <a:r>
              <a:rPr sz="3200" b="1" dirty="0">
                <a:solidFill>
                  <a:srgbClr val="663300"/>
                </a:solidFill>
                <a:latin typeface="Times New Roman"/>
                <a:cs typeface="Times New Roman"/>
              </a:rPr>
              <a:t>При</a:t>
            </a:r>
            <a:r>
              <a:rPr sz="3200" b="1" spc="-8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663300"/>
                </a:solidFill>
                <a:latin typeface="Times New Roman"/>
                <a:cs typeface="Times New Roman"/>
              </a:rPr>
              <a:t>нарушении</a:t>
            </a:r>
            <a:r>
              <a:rPr sz="3200" b="1" spc="-6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663300"/>
                </a:solidFill>
                <a:latin typeface="Times New Roman"/>
                <a:cs typeface="Times New Roman"/>
              </a:rPr>
              <a:t>правил</a:t>
            </a:r>
            <a:r>
              <a:rPr sz="3200" b="1" spc="-6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663300"/>
                </a:solidFill>
                <a:latin typeface="Times New Roman"/>
                <a:cs typeface="Times New Roman"/>
              </a:rPr>
              <a:t>и</a:t>
            </a:r>
            <a:r>
              <a:rPr sz="3200" b="1" spc="-7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663300"/>
                </a:solidFill>
                <a:latin typeface="Times New Roman"/>
                <a:cs typeface="Times New Roman"/>
              </a:rPr>
              <a:t>отказе</a:t>
            </a:r>
            <a:r>
              <a:rPr sz="3200" b="1" spc="-6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663300"/>
                </a:solidFill>
                <a:latin typeface="Times New Roman"/>
                <a:cs typeface="Times New Roman"/>
              </a:rPr>
              <a:t>в</a:t>
            </a:r>
            <a:r>
              <a:rPr sz="3200" b="1" spc="-8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b="1" spc="-35" dirty="0">
                <a:solidFill>
                  <a:srgbClr val="663300"/>
                </a:solidFill>
                <a:latin typeface="Times New Roman"/>
                <a:cs typeface="Times New Roman"/>
              </a:rPr>
              <a:t>их </a:t>
            </a:r>
            <a:r>
              <a:rPr sz="3200" b="1" spc="-10" dirty="0">
                <a:solidFill>
                  <a:srgbClr val="663300"/>
                </a:solidFill>
                <a:latin typeface="Times New Roman"/>
                <a:cs typeface="Times New Roman"/>
              </a:rPr>
              <a:t>соблюдении</a:t>
            </a:r>
            <a:r>
              <a:rPr sz="3200" b="1" dirty="0">
                <a:solidFill>
                  <a:srgbClr val="663300"/>
                </a:solidFill>
                <a:latin typeface="Times New Roman"/>
                <a:cs typeface="Times New Roman"/>
              </a:rPr>
              <a:t>	организаторы</a:t>
            </a:r>
            <a:r>
              <a:rPr sz="3200" b="1" spc="-14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663300"/>
                </a:solidFill>
                <a:latin typeface="Times New Roman"/>
                <a:cs typeface="Times New Roman"/>
              </a:rPr>
              <a:t>совместно </a:t>
            </a:r>
            <a:r>
              <a:rPr sz="3200" dirty="0">
                <a:solidFill>
                  <a:srgbClr val="663300"/>
                </a:solidFill>
                <a:latin typeface="Times New Roman"/>
                <a:cs typeface="Times New Roman"/>
              </a:rPr>
              <a:t>с</a:t>
            </a:r>
            <a:r>
              <a:rPr sz="3200" spc="-10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663300"/>
                </a:solidFill>
                <a:latin typeface="Times New Roman"/>
                <a:cs typeface="Times New Roman"/>
              </a:rPr>
              <a:t>уполномоченным</a:t>
            </a:r>
            <a:r>
              <a:rPr sz="3200" spc="-9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663300"/>
                </a:solidFill>
                <a:latin typeface="Times New Roman"/>
                <a:cs typeface="Times New Roman"/>
              </a:rPr>
              <a:t>представителем</a:t>
            </a:r>
            <a:r>
              <a:rPr sz="3200" spc="-8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663300"/>
                </a:solidFill>
                <a:latin typeface="Times New Roman"/>
                <a:cs typeface="Times New Roman"/>
              </a:rPr>
              <a:t>ГЭК </a:t>
            </a:r>
            <a:r>
              <a:rPr sz="3200" b="1" dirty="0">
                <a:solidFill>
                  <a:srgbClr val="663300"/>
                </a:solidFill>
                <a:latin typeface="Times New Roman"/>
                <a:cs typeface="Times New Roman"/>
              </a:rPr>
              <a:t>вправе</a:t>
            </a:r>
            <a:r>
              <a:rPr sz="3200" b="1" spc="-8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663300"/>
                </a:solidFill>
                <a:latin typeface="Times New Roman"/>
                <a:cs typeface="Times New Roman"/>
              </a:rPr>
              <a:t>удалить</a:t>
            </a:r>
            <a:r>
              <a:rPr sz="3200" b="1" spc="-8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663300"/>
                </a:solidFill>
                <a:latin typeface="Times New Roman"/>
                <a:cs typeface="Times New Roman"/>
              </a:rPr>
              <a:t>участника</a:t>
            </a:r>
            <a:r>
              <a:rPr sz="3200" b="1" spc="-7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663300"/>
                </a:solidFill>
                <a:latin typeface="Times New Roman"/>
                <a:cs typeface="Times New Roman"/>
              </a:rPr>
              <a:t>ГИА-</a:t>
            </a:r>
            <a:r>
              <a:rPr sz="3200" b="1" dirty="0">
                <a:solidFill>
                  <a:srgbClr val="663300"/>
                </a:solidFill>
                <a:latin typeface="Times New Roman"/>
                <a:cs typeface="Times New Roman"/>
              </a:rPr>
              <a:t>9</a:t>
            </a:r>
            <a:r>
              <a:rPr sz="3200" b="1" spc="-9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b="1" spc="-50" dirty="0">
                <a:solidFill>
                  <a:srgbClr val="663300"/>
                </a:solidFill>
                <a:latin typeface="Times New Roman"/>
                <a:cs typeface="Times New Roman"/>
              </a:rPr>
              <a:t>с </a:t>
            </a:r>
            <a:r>
              <a:rPr sz="3200" b="1" dirty="0">
                <a:solidFill>
                  <a:srgbClr val="663300"/>
                </a:solidFill>
                <a:latin typeface="Times New Roman"/>
                <a:cs typeface="Times New Roman"/>
              </a:rPr>
              <a:t>экзамена</a:t>
            </a:r>
            <a:r>
              <a:rPr sz="3200" b="1" spc="-8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663300"/>
                </a:solidFill>
                <a:latin typeface="Times New Roman"/>
                <a:cs typeface="Times New Roman"/>
              </a:rPr>
              <a:t>с</a:t>
            </a:r>
            <a:r>
              <a:rPr sz="3200" b="1" spc="-10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663300"/>
                </a:solidFill>
                <a:latin typeface="Times New Roman"/>
                <a:cs typeface="Times New Roman"/>
              </a:rPr>
              <a:t>внесением</a:t>
            </a:r>
            <a:r>
              <a:rPr sz="3200" b="1" spc="-9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663300"/>
                </a:solidFill>
                <a:latin typeface="Times New Roman"/>
                <a:cs typeface="Times New Roman"/>
              </a:rPr>
              <a:t>записи</a:t>
            </a:r>
            <a:r>
              <a:rPr sz="3200" b="1" spc="-8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b="1" spc="-50" dirty="0">
                <a:solidFill>
                  <a:srgbClr val="663300"/>
                </a:solidFill>
                <a:latin typeface="Times New Roman"/>
                <a:cs typeface="Times New Roman"/>
              </a:rPr>
              <a:t>в </a:t>
            </a:r>
            <a:r>
              <a:rPr sz="3200" b="1" dirty="0">
                <a:solidFill>
                  <a:srgbClr val="663300"/>
                </a:solidFill>
                <a:latin typeface="Times New Roman"/>
                <a:cs typeface="Times New Roman"/>
              </a:rPr>
              <a:t>протокол</a:t>
            </a:r>
            <a:r>
              <a:rPr sz="3200" b="1" spc="-16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663300"/>
                </a:solidFill>
                <a:latin typeface="Times New Roman"/>
                <a:cs typeface="Times New Roman"/>
              </a:rPr>
              <a:t>проведения</a:t>
            </a:r>
            <a:r>
              <a:rPr sz="3200" b="1" spc="-14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663300"/>
                </a:solidFill>
                <a:latin typeface="Times New Roman"/>
                <a:cs typeface="Times New Roman"/>
              </a:rPr>
              <a:t>экзамена</a:t>
            </a:r>
            <a:r>
              <a:rPr sz="3200" b="1" spc="-15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b="1" spc="-50" dirty="0">
                <a:solidFill>
                  <a:srgbClr val="663300"/>
                </a:solidFill>
                <a:latin typeface="Times New Roman"/>
                <a:cs typeface="Times New Roman"/>
              </a:rPr>
              <a:t>в </a:t>
            </a:r>
            <a:r>
              <a:rPr sz="3200" b="1" dirty="0">
                <a:solidFill>
                  <a:srgbClr val="663300"/>
                </a:solidFill>
                <a:latin typeface="Times New Roman"/>
                <a:cs typeface="Times New Roman"/>
              </a:rPr>
              <a:t>аудитории</a:t>
            </a:r>
            <a:r>
              <a:rPr sz="3200" b="1" spc="-8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663300"/>
                </a:solidFill>
                <a:latin typeface="Times New Roman"/>
                <a:cs typeface="Times New Roman"/>
              </a:rPr>
              <a:t>с</a:t>
            </a:r>
            <a:r>
              <a:rPr sz="3200" b="1" spc="-9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663300"/>
                </a:solidFill>
                <a:latin typeface="Times New Roman"/>
                <a:cs typeface="Times New Roman"/>
              </a:rPr>
              <a:t>указанием</a:t>
            </a:r>
            <a:r>
              <a:rPr sz="3200" b="1" spc="-8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663300"/>
                </a:solidFill>
                <a:latin typeface="Times New Roman"/>
                <a:cs typeface="Times New Roman"/>
              </a:rPr>
              <a:t>причины</a:t>
            </a:r>
            <a:endParaRPr sz="3200">
              <a:latin typeface="Times New Roman"/>
              <a:cs typeface="Times New Roman"/>
            </a:endParaRPr>
          </a:p>
          <a:p>
            <a:pPr marL="12700" marR="579755">
              <a:lnSpc>
                <a:spcPts val="3460"/>
              </a:lnSpc>
              <a:spcBef>
                <a:spcPts val="50"/>
              </a:spcBef>
            </a:pPr>
            <a:r>
              <a:rPr sz="3200" b="1" dirty="0">
                <a:solidFill>
                  <a:srgbClr val="663300"/>
                </a:solidFill>
                <a:latin typeface="Times New Roman"/>
                <a:cs typeface="Times New Roman"/>
              </a:rPr>
              <a:t>удаления.</a:t>
            </a:r>
            <a:r>
              <a:rPr sz="3200" b="1" spc="-3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663300"/>
                </a:solidFill>
                <a:latin typeface="Times New Roman"/>
                <a:cs typeface="Times New Roman"/>
              </a:rPr>
              <a:t>На</a:t>
            </a:r>
            <a:r>
              <a:rPr sz="3200" b="1" spc="-7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663300"/>
                </a:solidFill>
                <a:latin typeface="Times New Roman"/>
                <a:cs typeface="Times New Roman"/>
              </a:rPr>
              <a:t>бланках</a:t>
            </a:r>
            <a:r>
              <a:rPr sz="3200" b="1" spc="-4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663300"/>
                </a:solidFill>
                <a:latin typeface="Times New Roman"/>
                <a:cs typeface="Times New Roman"/>
              </a:rPr>
              <a:t>и</a:t>
            </a:r>
            <a:r>
              <a:rPr sz="3200" b="1" spc="-5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663300"/>
                </a:solidFill>
                <a:latin typeface="Times New Roman"/>
                <a:cs typeface="Times New Roman"/>
              </a:rPr>
              <a:t>в</a:t>
            </a:r>
            <a:r>
              <a:rPr sz="3200" b="1" spc="-7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663300"/>
                </a:solidFill>
                <a:latin typeface="Times New Roman"/>
                <a:cs typeface="Times New Roman"/>
              </a:rPr>
              <a:t>пропуске проставляется</a:t>
            </a:r>
            <a:r>
              <a:rPr sz="3200" b="1" spc="-5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663300"/>
                </a:solidFill>
                <a:latin typeface="Times New Roman"/>
                <a:cs typeface="Times New Roman"/>
              </a:rPr>
              <a:t>метка</a:t>
            </a:r>
            <a:r>
              <a:rPr sz="3200" b="1" spc="-6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663300"/>
                </a:solidFill>
                <a:latin typeface="Times New Roman"/>
                <a:cs typeface="Times New Roman"/>
              </a:rPr>
              <a:t>о</a:t>
            </a:r>
            <a:r>
              <a:rPr sz="3200" b="1" spc="-8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663300"/>
                </a:solidFill>
                <a:latin typeface="Times New Roman"/>
                <a:cs typeface="Times New Roman"/>
              </a:rPr>
              <a:t>факте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ts val="3400"/>
              </a:lnSpc>
            </a:pPr>
            <a:r>
              <a:rPr sz="3200" b="1" dirty="0">
                <a:solidFill>
                  <a:srgbClr val="663300"/>
                </a:solidFill>
                <a:latin typeface="Times New Roman"/>
                <a:cs typeface="Times New Roman"/>
              </a:rPr>
              <a:t>удаления</a:t>
            </a:r>
            <a:r>
              <a:rPr sz="3200" b="1" spc="-5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663300"/>
                </a:solidFill>
                <a:latin typeface="Times New Roman"/>
                <a:cs typeface="Times New Roman"/>
              </a:rPr>
              <a:t>с</a:t>
            </a:r>
            <a:r>
              <a:rPr sz="3200" b="1" spc="-7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663300"/>
                </a:solidFill>
                <a:latin typeface="Times New Roman"/>
                <a:cs typeface="Times New Roman"/>
              </a:rPr>
              <a:t>экзамена.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745" y="477011"/>
            <a:ext cx="8890254" cy="638098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939" y="404622"/>
            <a:ext cx="7818120" cy="586359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549" y="477012"/>
            <a:ext cx="7968996" cy="597636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1345"/>
            <a:ext cx="9021318" cy="675665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6977" y="-4952"/>
            <a:ext cx="7936230" cy="6868159"/>
            <a:chOff x="966977" y="-4952"/>
            <a:chExt cx="7936230" cy="6868159"/>
          </a:xfrm>
        </p:grpSpPr>
        <p:sp>
          <p:nvSpPr>
            <p:cNvPr id="3" name="object 3"/>
            <p:cNvSpPr/>
            <p:nvPr/>
          </p:nvSpPr>
          <p:spPr>
            <a:xfrm>
              <a:off x="1764411" y="274701"/>
              <a:ext cx="7129780" cy="1143000"/>
            </a:xfrm>
            <a:custGeom>
              <a:avLst/>
              <a:gdLst/>
              <a:ahLst/>
              <a:cxnLst/>
              <a:rect l="l" t="t" r="r" b="b"/>
              <a:pathLst>
                <a:path w="7129780" h="1143000">
                  <a:moveTo>
                    <a:pt x="7129271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7129271" y="1143000"/>
                  </a:lnTo>
                  <a:lnTo>
                    <a:pt x="7129271" y="0"/>
                  </a:lnTo>
                  <a:close/>
                </a:path>
              </a:pathLst>
            </a:custGeom>
            <a:solidFill>
              <a:srgbClr val="FFFFFF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64411" y="274701"/>
              <a:ext cx="7129780" cy="1143000"/>
            </a:xfrm>
            <a:custGeom>
              <a:avLst/>
              <a:gdLst/>
              <a:ahLst/>
              <a:cxnLst/>
              <a:rect l="l" t="t" r="r" b="b"/>
              <a:pathLst>
                <a:path w="7129780" h="1143000">
                  <a:moveTo>
                    <a:pt x="0" y="1143000"/>
                  </a:moveTo>
                  <a:lnTo>
                    <a:pt x="7129271" y="1143000"/>
                  </a:lnTo>
                  <a:lnTo>
                    <a:pt x="7129271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1354" y="268985"/>
            <a:ext cx="57537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0225" marR="5080" indent="-1788160">
              <a:lnSpc>
                <a:spcPct val="100000"/>
              </a:lnSpc>
              <a:spcBef>
                <a:spcPts val="100"/>
              </a:spcBef>
              <a:tabLst>
                <a:tab pos="2806065" algn="l"/>
              </a:tabLst>
            </a:pPr>
            <a:r>
              <a:rPr sz="3600" i="1" spc="-10" dirty="0">
                <a:latin typeface="Times New Roman"/>
                <a:cs typeface="Times New Roman"/>
              </a:rPr>
              <a:t>Результаты</a:t>
            </a:r>
            <a:r>
              <a:rPr sz="3600" i="1" dirty="0">
                <a:latin typeface="Times New Roman"/>
                <a:cs typeface="Times New Roman"/>
              </a:rPr>
              <a:t>	</a:t>
            </a:r>
            <a:r>
              <a:rPr sz="3600" i="1" spc="-10" dirty="0">
                <a:latin typeface="Times New Roman"/>
                <a:cs typeface="Times New Roman"/>
              </a:rPr>
              <a:t>рассмотрения апелляции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10716" y="1535937"/>
            <a:ext cx="7358380" cy="420814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55600" marR="5080" indent="-342900">
              <a:lnSpc>
                <a:spcPts val="2690"/>
              </a:lnSpc>
              <a:spcBef>
                <a:spcPts val="750"/>
              </a:spcBef>
              <a:buChar char="•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По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результатам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рассмотрения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апелляции </a:t>
            </a:r>
            <a:r>
              <a:rPr sz="2800" dirty="0">
                <a:latin typeface="Times New Roman"/>
                <a:cs typeface="Times New Roman"/>
              </a:rPr>
              <a:t>количество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выставленных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баллов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может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быть </a:t>
            </a:r>
            <a:r>
              <a:rPr sz="2800" dirty="0">
                <a:latin typeface="Times New Roman"/>
                <a:cs typeface="Times New Roman"/>
              </a:rPr>
              <a:t>изменено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как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сторону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увеличения,</a:t>
            </a:r>
            <a:r>
              <a:rPr sz="2800" spc="-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так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и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333399"/>
                </a:solidFill>
                <a:latin typeface="Times New Roman"/>
                <a:cs typeface="Times New Roman"/>
              </a:rPr>
              <a:t>в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сторону</a:t>
            </a:r>
            <a:r>
              <a:rPr sz="2800" spc="-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уменьшения.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25"/>
              </a:spcBef>
              <a:buFont typeface="Times New Roman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355600" marR="581660" indent="-342900">
              <a:lnSpc>
                <a:spcPct val="80000"/>
              </a:lnSpc>
              <a:buChar char="•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Экзаменационная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работа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перепроверяется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полностью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а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не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отдельная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ее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часть.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90"/>
              </a:spcBef>
              <a:buFont typeface="Times New Roman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355600" marR="459105" indent="-342900">
              <a:lnSpc>
                <a:spcPts val="2690"/>
              </a:lnSpc>
              <a:buChar char="•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Черновики,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использованные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экзамене,</a:t>
            </a:r>
            <a:r>
              <a:rPr sz="2800" spc="-50" dirty="0">
                <a:latin typeface="Times New Roman"/>
                <a:cs typeface="Times New Roman"/>
              </a:rPr>
              <a:t> в </a:t>
            </a:r>
            <a:r>
              <a:rPr sz="2800" dirty="0">
                <a:latin typeface="Times New Roman"/>
                <a:cs typeface="Times New Roman"/>
              </a:rPr>
              <a:t>качестве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материалов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апелляции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333399"/>
                </a:solidFill>
                <a:latin typeface="Times New Roman"/>
                <a:cs typeface="Times New Roman"/>
              </a:rPr>
              <a:t>не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ts val="2710"/>
              </a:lnSpc>
            </a:pP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рассматриваются.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477" y="692657"/>
            <a:ext cx="8532876" cy="500557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8055" y="-4952"/>
            <a:ext cx="8616315" cy="6868159"/>
            <a:chOff x="448055" y="-4952"/>
            <a:chExt cx="8616315" cy="6868159"/>
          </a:xfrm>
        </p:grpSpPr>
        <p:sp>
          <p:nvSpPr>
            <p:cNvPr id="3" name="object 3"/>
            <p:cNvSpPr/>
            <p:nvPr/>
          </p:nvSpPr>
          <p:spPr>
            <a:xfrm>
              <a:off x="457580" y="305181"/>
              <a:ext cx="8229600" cy="1143000"/>
            </a:xfrm>
            <a:custGeom>
              <a:avLst/>
              <a:gdLst/>
              <a:ahLst/>
              <a:cxnLst/>
              <a:rect l="l" t="t" r="r" b="b"/>
              <a:pathLst>
                <a:path w="8229600" h="1143000">
                  <a:moveTo>
                    <a:pt x="82296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8229600" y="114300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580" y="305181"/>
              <a:ext cx="8229600" cy="1143000"/>
            </a:xfrm>
            <a:custGeom>
              <a:avLst/>
              <a:gdLst/>
              <a:ahLst/>
              <a:cxnLst/>
              <a:rect l="l" t="t" r="r" b="b"/>
              <a:pathLst>
                <a:path w="8229600" h="1143000">
                  <a:moveTo>
                    <a:pt x="0" y="1143000"/>
                  </a:moveTo>
                  <a:lnTo>
                    <a:pt x="8229600" y="114300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2975" y="105930"/>
              <a:ext cx="6448044" cy="11140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4175" y="105930"/>
              <a:ext cx="826020" cy="11140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73339" y="105930"/>
              <a:ext cx="1390650" cy="11140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8250" y="715530"/>
              <a:ext cx="7824216" cy="111403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8732" y="236474"/>
            <a:ext cx="707072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74980">
              <a:lnSpc>
                <a:spcPct val="100000"/>
              </a:lnSpc>
              <a:spcBef>
                <a:spcPts val="100"/>
              </a:spcBef>
              <a:tabLst>
                <a:tab pos="3415665" algn="l"/>
              </a:tabLst>
            </a:pPr>
            <a:r>
              <a:rPr sz="4000" i="1" dirty="0">
                <a:latin typeface="Times New Roman"/>
                <a:cs typeface="Times New Roman"/>
              </a:rPr>
              <a:t>До</a:t>
            </a:r>
            <a:r>
              <a:rPr sz="4000" i="1" spc="-10" dirty="0">
                <a:latin typeface="Times New Roman"/>
                <a:cs typeface="Times New Roman"/>
              </a:rPr>
              <a:t> </a:t>
            </a:r>
            <a:r>
              <a:rPr sz="4000" i="1" dirty="0">
                <a:latin typeface="Times New Roman"/>
                <a:cs typeface="Times New Roman"/>
              </a:rPr>
              <a:t>повторной</a:t>
            </a:r>
            <a:r>
              <a:rPr sz="4000" i="1" spc="-30" dirty="0">
                <a:latin typeface="Times New Roman"/>
                <a:cs typeface="Times New Roman"/>
              </a:rPr>
              <a:t> </a:t>
            </a:r>
            <a:r>
              <a:rPr sz="4000" i="1" dirty="0">
                <a:latin typeface="Times New Roman"/>
                <a:cs typeface="Times New Roman"/>
              </a:rPr>
              <a:t>сдачи</a:t>
            </a:r>
            <a:r>
              <a:rPr sz="4000" i="1" spc="-10" dirty="0">
                <a:latin typeface="Times New Roman"/>
                <a:cs typeface="Times New Roman"/>
              </a:rPr>
              <a:t> ГИА-</a:t>
            </a:r>
            <a:r>
              <a:rPr sz="4000" i="1" dirty="0">
                <a:latin typeface="Times New Roman"/>
                <a:cs typeface="Times New Roman"/>
              </a:rPr>
              <a:t>9</a:t>
            </a:r>
            <a:r>
              <a:rPr sz="4000" i="1" spc="-10" dirty="0">
                <a:latin typeface="Times New Roman"/>
                <a:cs typeface="Times New Roman"/>
              </a:rPr>
              <a:t> </a:t>
            </a:r>
            <a:r>
              <a:rPr sz="4000" i="1" spc="-50" dirty="0">
                <a:latin typeface="Times New Roman"/>
                <a:cs typeface="Times New Roman"/>
              </a:rPr>
              <a:t>в </a:t>
            </a:r>
            <a:r>
              <a:rPr sz="4000" i="1" dirty="0">
                <a:latin typeface="Times New Roman"/>
                <a:cs typeface="Times New Roman"/>
              </a:rPr>
              <a:t>текущем</a:t>
            </a:r>
            <a:r>
              <a:rPr sz="4000" i="1" spc="-25" dirty="0">
                <a:latin typeface="Times New Roman"/>
                <a:cs typeface="Times New Roman"/>
              </a:rPr>
              <a:t> </a:t>
            </a:r>
            <a:r>
              <a:rPr sz="4000" i="1" spc="-20" dirty="0">
                <a:latin typeface="Times New Roman"/>
                <a:cs typeface="Times New Roman"/>
              </a:rPr>
              <a:t>году</a:t>
            </a:r>
            <a:r>
              <a:rPr sz="4000" i="1" dirty="0">
                <a:latin typeface="Times New Roman"/>
                <a:cs typeface="Times New Roman"/>
              </a:rPr>
              <a:t>	не</a:t>
            </a:r>
            <a:r>
              <a:rPr sz="4000" i="1" spc="-50" dirty="0">
                <a:latin typeface="Times New Roman"/>
                <a:cs typeface="Times New Roman"/>
              </a:rPr>
              <a:t> </a:t>
            </a:r>
            <a:r>
              <a:rPr sz="4000" i="1" spc="-10" dirty="0">
                <a:latin typeface="Times New Roman"/>
                <a:cs typeface="Times New Roman"/>
              </a:rPr>
              <a:t>допускаются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10716" y="2124963"/>
            <a:ext cx="7156450" cy="370459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55600" marR="70485" algn="just">
              <a:lnSpc>
                <a:spcPct val="102000"/>
              </a:lnSpc>
              <a:spcBef>
                <a:spcPts val="35"/>
              </a:spcBef>
            </a:pPr>
            <a:r>
              <a:rPr sz="2800" dirty="0">
                <a:latin typeface="Times New Roman"/>
                <a:cs typeface="Times New Roman"/>
              </a:rPr>
              <a:t>Участники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ГИА-</a:t>
            </a:r>
            <a:r>
              <a:rPr sz="2800" dirty="0">
                <a:latin typeface="Times New Roman"/>
                <a:cs typeface="Times New Roman"/>
              </a:rPr>
              <a:t>9,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не явившиеся</a:t>
            </a:r>
            <a:r>
              <a:rPr sz="2800" spc="-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экзамен </a:t>
            </a:r>
            <a:r>
              <a:rPr sz="2800" dirty="0">
                <a:latin typeface="Times New Roman"/>
                <a:cs typeface="Times New Roman"/>
              </a:rPr>
              <a:t>без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уважительной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причины;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80"/>
              </a:spcBef>
            </a:pPr>
            <a:endParaRPr sz="2800">
              <a:latin typeface="Times New Roman"/>
              <a:cs typeface="Times New Roman"/>
            </a:endParaRPr>
          </a:p>
          <a:p>
            <a:pPr marL="355600" marR="5080" algn="just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Times New Roman"/>
                <a:cs typeface="Times New Roman"/>
              </a:rPr>
              <a:t>Участники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ГИА-</a:t>
            </a:r>
            <a:r>
              <a:rPr sz="2800" dirty="0">
                <a:latin typeface="Times New Roman"/>
                <a:cs typeface="Times New Roman"/>
              </a:rPr>
              <a:t>9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результаты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которых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были </a:t>
            </a:r>
            <a:r>
              <a:rPr sz="2800" dirty="0">
                <a:latin typeface="Times New Roman"/>
                <a:cs typeface="Times New Roman"/>
              </a:rPr>
              <a:t>отменены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ГЭК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связи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выявлением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фактов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нарушения</a:t>
            </a:r>
            <a:r>
              <a:rPr sz="2800" spc="-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участником</a:t>
            </a:r>
            <a:r>
              <a:rPr sz="2800" spc="-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установленного</a:t>
            </a:r>
            <a:endParaRPr sz="2800"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порядка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проведения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ГИА-</a:t>
            </a:r>
            <a:r>
              <a:rPr sz="2800" spc="-50" dirty="0">
                <a:latin typeface="Times New Roman"/>
                <a:cs typeface="Times New Roman"/>
              </a:rPr>
              <a:t>9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5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9768" y="-5080"/>
            <a:ext cx="8488680" cy="6868159"/>
            <a:chOff x="429768" y="-5080"/>
            <a:chExt cx="8488680" cy="6868159"/>
          </a:xfrm>
        </p:grpSpPr>
        <p:sp>
          <p:nvSpPr>
            <p:cNvPr id="3" name="object 3"/>
            <p:cNvSpPr/>
            <p:nvPr/>
          </p:nvSpPr>
          <p:spPr>
            <a:xfrm>
              <a:off x="439293" y="189357"/>
              <a:ext cx="8229600" cy="561975"/>
            </a:xfrm>
            <a:custGeom>
              <a:avLst/>
              <a:gdLst/>
              <a:ahLst/>
              <a:cxnLst/>
              <a:rect l="l" t="t" r="r" b="b"/>
              <a:pathLst>
                <a:path w="8229600" h="561975">
                  <a:moveTo>
                    <a:pt x="8229600" y="0"/>
                  </a:moveTo>
                  <a:lnTo>
                    <a:pt x="0" y="0"/>
                  </a:lnTo>
                  <a:lnTo>
                    <a:pt x="0" y="561594"/>
                  </a:lnTo>
                  <a:lnTo>
                    <a:pt x="8229600" y="561594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9293" y="189357"/>
              <a:ext cx="8229600" cy="561975"/>
            </a:xfrm>
            <a:custGeom>
              <a:avLst/>
              <a:gdLst/>
              <a:ahLst/>
              <a:cxnLst/>
              <a:rect l="l" t="t" r="r" b="b"/>
              <a:pathLst>
                <a:path w="8229600" h="561975">
                  <a:moveTo>
                    <a:pt x="0" y="561594"/>
                  </a:moveTo>
                  <a:lnTo>
                    <a:pt x="8229600" y="561594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6159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22597" y="4571"/>
              <a:ext cx="4482846" cy="11125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50124" y="4571"/>
              <a:ext cx="810755" cy="11125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05572" y="4571"/>
              <a:ext cx="912863" cy="111251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7584" rIns="0" bIns="0" rtlCol="0">
            <a:spAutoFit/>
          </a:bodyPr>
          <a:lstStyle/>
          <a:p>
            <a:pPr marL="380365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C00000"/>
                </a:solidFill>
                <a:latin typeface="Calibri"/>
                <a:cs typeface="Calibri"/>
              </a:rPr>
              <a:t>Проведение</a:t>
            </a:r>
            <a:r>
              <a:rPr sz="40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C00000"/>
                </a:solidFill>
                <a:latin typeface="Calibri"/>
                <a:cs typeface="Calibri"/>
              </a:rPr>
              <a:t>ГИА</a:t>
            </a:r>
            <a:r>
              <a:rPr sz="4000" spc="-10" dirty="0">
                <a:solidFill>
                  <a:srgbClr val="C00000"/>
                </a:solidFill>
                <a:latin typeface="Calibri"/>
                <a:cs typeface="Calibri"/>
              </a:rPr>
              <a:t> -</a:t>
            </a:r>
            <a:r>
              <a:rPr sz="4000" spc="-50" dirty="0">
                <a:solidFill>
                  <a:srgbClr val="C00000"/>
                </a:solidFill>
                <a:latin typeface="Calibri"/>
                <a:cs typeface="Calibri"/>
              </a:rPr>
              <a:t>9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77083" y="4624578"/>
            <a:ext cx="6308090" cy="2233930"/>
          </a:xfrm>
          <a:prstGeom prst="rect">
            <a:avLst/>
          </a:prstGeom>
          <a:solidFill>
            <a:srgbClr val="F8FAFB"/>
          </a:solidFill>
        </p:spPr>
        <p:txBody>
          <a:bodyPr vert="horz" wrap="square" lIns="0" tIns="30480" rIns="0" bIns="0" rtlCol="0">
            <a:spAutoFit/>
          </a:bodyPr>
          <a:lstStyle/>
          <a:p>
            <a:pPr marL="91440" marR="997585" algn="just">
              <a:lnSpc>
                <a:spcPts val="2400"/>
              </a:lnSpc>
              <a:spcBef>
                <a:spcPts val="240"/>
              </a:spcBef>
            </a:pPr>
            <a:r>
              <a:rPr sz="2500" dirty="0">
                <a:latin typeface="Calibri"/>
                <a:cs typeface="Calibri"/>
              </a:rPr>
              <a:t>Участникам</a:t>
            </a:r>
            <a:r>
              <a:rPr sz="2500" spc="-10" dirty="0">
                <a:latin typeface="Calibri"/>
                <a:cs typeface="Calibri"/>
              </a:rPr>
              <a:t> ГИА-</a:t>
            </a:r>
            <a:r>
              <a:rPr sz="2500" dirty="0">
                <a:latin typeface="Calibri"/>
                <a:cs typeface="Calibri"/>
              </a:rPr>
              <a:t>9,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которые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не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смогли </a:t>
            </a:r>
            <a:r>
              <a:rPr sz="2500" dirty="0">
                <a:latin typeface="Calibri"/>
                <a:cs typeface="Calibri"/>
              </a:rPr>
              <a:t>пройти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ГИА-</a:t>
            </a:r>
            <a:r>
              <a:rPr sz="2500" dirty="0">
                <a:latin typeface="Calibri"/>
                <a:cs typeface="Calibri"/>
              </a:rPr>
              <a:t>9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в</a:t>
            </a:r>
            <a:r>
              <a:rPr sz="2500" spc="-10" dirty="0">
                <a:latin typeface="Calibri"/>
                <a:cs typeface="Calibri"/>
              </a:rPr>
              <a:t> сентябрьские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сроки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по </a:t>
            </a:r>
            <a:r>
              <a:rPr sz="2500" dirty="0">
                <a:latin typeface="Calibri"/>
                <a:cs typeface="Calibri"/>
              </a:rPr>
              <a:t>выбранным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учебным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предметам,</a:t>
            </a:r>
            <a:endParaRPr sz="2500">
              <a:latin typeface="Calibri"/>
              <a:cs typeface="Calibri"/>
            </a:endParaRPr>
          </a:p>
          <a:p>
            <a:pPr marL="91440" marR="368935">
              <a:lnSpc>
                <a:spcPct val="80000"/>
              </a:lnSpc>
              <a:spcBef>
                <a:spcPts val="20"/>
              </a:spcBef>
            </a:pPr>
            <a:r>
              <a:rPr sz="2500" spc="-10" dirty="0">
                <a:latin typeface="Calibri"/>
                <a:cs typeface="Calibri"/>
              </a:rPr>
              <a:t>предоставляется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право</a:t>
            </a:r>
            <a:r>
              <a:rPr sz="25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5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изменить</a:t>
            </a:r>
            <a:r>
              <a:rPr sz="25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5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учебные</a:t>
            </a:r>
            <a:r>
              <a:rPr sz="2500" b="1" spc="-10" dirty="0">
                <a:latin typeface="Calibri"/>
                <a:cs typeface="Calibri"/>
              </a:rPr>
              <a:t> </a:t>
            </a:r>
            <a:r>
              <a:rPr sz="25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предметы</a:t>
            </a:r>
            <a:r>
              <a:rPr sz="25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5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</a:t>
            </a:r>
            <a:r>
              <a:rPr sz="25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5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выбору</a:t>
            </a:r>
            <a:r>
              <a:rPr sz="25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для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повторного </a:t>
            </a:r>
            <a:r>
              <a:rPr sz="2500" dirty="0">
                <a:latin typeface="Calibri"/>
                <a:cs typeface="Calibri"/>
              </a:rPr>
              <a:t>прохождения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ГИА-9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в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следующем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году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22504" y="836675"/>
            <a:ext cx="8641080" cy="5805805"/>
            <a:chOff x="222504" y="836675"/>
            <a:chExt cx="8641080" cy="580580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2504" y="836675"/>
              <a:ext cx="8641080" cy="359892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850" y="4649723"/>
              <a:ext cx="1943862" cy="199263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4751" rIns="0" bIns="0" rtlCol="0">
            <a:spAutoFit/>
          </a:bodyPr>
          <a:lstStyle/>
          <a:p>
            <a:pPr marL="955675" algn="ctr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ОБЩЕСТВЕННОЕ</a:t>
            </a:r>
            <a:endParaRPr sz="4000"/>
          </a:p>
          <a:p>
            <a:pPr marL="954405" algn="ctr">
              <a:lnSpc>
                <a:spcPct val="100000"/>
              </a:lnSpc>
            </a:pPr>
            <a:r>
              <a:rPr sz="4000" dirty="0"/>
              <a:t>НАБЛЮДЕНИЕ</a:t>
            </a:r>
            <a:r>
              <a:rPr sz="4000" spc="-30" dirty="0"/>
              <a:t> </a:t>
            </a:r>
            <a:r>
              <a:rPr sz="4000" dirty="0"/>
              <a:t>НА </a:t>
            </a:r>
            <a:r>
              <a:rPr sz="4000" spc="-10" dirty="0"/>
              <a:t>ГИА-</a:t>
            </a:r>
            <a:r>
              <a:rPr sz="4000" spc="-50" dirty="0"/>
              <a:t>9</a:t>
            </a:r>
            <a:endParaRPr sz="40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6977" y="-4952"/>
            <a:ext cx="7936230" cy="6868159"/>
            <a:chOff x="966977" y="-4952"/>
            <a:chExt cx="7936230" cy="6868159"/>
          </a:xfrm>
        </p:grpSpPr>
        <p:sp>
          <p:nvSpPr>
            <p:cNvPr id="3" name="object 3"/>
            <p:cNvSpPr/>
            <p:nvPr/>
          </p:nvSpPr>
          <p:spPr>
            <a:xfrm>
              <a:off x="1764411" y="274701"/>
              <a:ext cx="7129780" cy="1143000"/>
            </a:xfrm>
            <a:custGeom>
              <a:avLst/>
              <a:gdLst/>
              <a:ahLst/>
              <a:cxnLst/>
              <a:rect l="l" t="t" r="r" b="b"/>
              <a:pathLst>
                <a:path w="7129780" h="1143000">
                  <a:moveTo>
                    <a:pt x="7129271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7129271" y="1143000"/>
                  </a:lnTo>
                  <a:lnTo>
                    <a:pt x="7129271" y="0"/>
                  </a:lnTo>
                  <a:close/>
                </a:path>
              </a:pathLst>
            </a:custGeom>
            <a:solidFill>
              <a:srgbClr val="FFFFFF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64411" y="274701"/>
              <a:ext cx="7129780" cy="1143000"/>
            </a:xfrm>
            <a:custGeom>
              <a:avLst/>
              <a:gdLst/>
              <a:ahLst/>
              <a:cxnLst/>
              <a:rect l="l" t="t" r="r" b="b"/>
              <a:pathLst>
                <a:path w="7129780" h="1143000">
                  <a:moveTo>
                    <a:pt x="0" y="1143000"/>
                  </a:moveTo>
                  <a:lnTo>
                    <a:pt x="7129271" y="1143000"/>
                  </a:lnTo>
                  <a:lnTo>
                    <a:pt x="7129271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1397" y="334530"/>
              <a:ext cx="6607302" cy="122375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7120" rIns="0" bIns="0" rtlCol="0">
            <a:spAutoFit/>
          </a:bodyPr>
          <a:lstStyle/>
          <a:p>
            <a:pPr marL="1853564">
              <a:lnSpc>
                <a:spcPct val="100000"/>
              </a:lnSpc>
              <a:spcBef>
                <a:spcPts val="95"/>
              </a:spcBef>
            </a:pPr>
            <a:r>
              <a:rPr sz="4400" spc="-10" dirty="0"/>
              <a:t>ПОДГОТОВКА</a:t>
            </a:r>
            <a:r>
              <a:rPr sz="4400" spc="-120" dirty="0"/>
              <a:t> </a:t>
            </a:r>
            <a:r>
              <a:rPr sz="4400" dirty="0"/>
              <a:t>К</a:t>
            </a:r>
            <a:r>
              <a:rPr sz="4400" spc="-135" dirty="0"/>
              <a:t> </a:t>
            </a:r>
            <a:r>
              <a:rPr sz="4400" spc="-25" dirty="0"/>
              <a:t>ОГЭ</a:t>
            </a:r>
            <a:endParaRPr sz="4400"/>
          </a:p>
        </p:txBody>
      </p:sp>
      <p:sp>
        <p:nvSpPr>
          <p:cNvPr id="7" name="object 7"/>
          <p:cNvSpPr txBox="1"/>
          <p:nvPr/>
        </p:nvSpPr>
        <p:spPr>
          <a:xfrm>
            <a:off x="1753616" y="1578610"/>
            <a:ext cx="7110095" cy="446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100"/>
              </a:spcBef>
            </a:pP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Всем</a:t>
            </a:r>
            <a:r>
              <a:rPr sz="2800" spc="-4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учащимся,</a:t>
            </a:r>
            <a:r>
              <a:rPr sz="2800" spc="-3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выпускникам</a:t>
            </a:r>
            <a:r>
              <a:rPr sz="2800" spc="-3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663300"/>
                </a:solidFill>
                <a:latin typeface="Times New Roman"/>
                <a:cs typeface="Times New Roman"/>
              </a:rPr>
              <a:t>2026года</a:t>
            </a:r>
            <a:endParaRPr sz="2800">
              <a:latin typeface="Times New Roman"/>
              <a:cs typeface="Times New Roman"/>
            </a:endParaRPr>
          </a:p>
          <a:p>
            <a:pPr marL="12700" marR="328295">
              <a:lnSpc>
                <a:spcPts val="3020"/>
              </a:lnSpc>
              <a:spcBef>
                <a:spcPts val="215"/>
              </a:spcBef>
            </a:pP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доступны</a:t>
            </a:r>
            <a:r>
              <a:rPr sz="2800" spc="-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экзаменационные</a:t>
            </a:r>
            <a:r>
              <a:rPr sz="2800" spc="-2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задания</a:t>
            </a:r>
            <a:r>
              <a:rPr sz="2800" spc="-3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по </a:t>
            </a:r>
            <a:r>
              <a:rPr sz="2800" spc="-25" dirty="0">
                <a:solidFill>
                  <a:srgbClr val="663300"/>
                </a:solidFill>
                <a:latin typeface="Times New Roman"/>
                <a:cs typeface="Times New Roman"/>
              </a:rPr>
              <a:t>ОГЭ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для</a:t>
            </a:r>
            <a:r>
              <a:rPr sz="2800" spc="-1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скачивания</a:t>
            </a:r>
            <a:r>
              <a:rPr sz="2800" spc="-3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или</a:t>
            </a:r>
            <a:r>
              <a:rPr sz="2800" spc="-1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для</a:t>
            </a:r>
            <a:r>
              <a:rPr sz="2800" spc="-1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работы</a:t>
            </a:r>
            <a:r>
              <a:rPr sz="2800" spc="-2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663300"/>
                </a:solidFill>
                <a:latin typeface="Times New Roman"/>
                <a:cs typeface="Times New Roman"/>
              </a:rPr>
              <a:t>онлайн.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ts val="3020"/>
              </a:lnSpc>
              <a:spcBef>
                <a:spcPts val="680"/>
              </a:spcBef>
              <a:tabLst>
                <a:tab pos="6748145" algn="l"/>
              </a:tabLst>
            </a:pP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Публикация</a:t>
            </a:r>
            <a:r>
              <a:rPr sz="2800" spc="-4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открытого</a:t>
            </a:r>
            <a:r>
              <a:rPr sz="2800" spc="-4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банка</a:t>
            </a:r>
            <a:r>
              <a:rPr sz="2800" spc="-5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заданий</a:t>
            </a:r>
            <a:r>
              <a:rPr sz="2800" spc="-5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663300"/>
                </a:solidFill>
                <a:latin typeface="Times New Roman"/>
                <a:cs typeface="Times New Roman"/>
              </a:rPr>
              <a:t>ОГЭ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	</a:t>
            </a:r>
            <a:r>
              <a:rPr sz="2800" spc="-25" dirty="0">
                <a:solidFill>
                  <a:srgbClr val="663300"/>
                </a:solidFill>
                <a:latin typeface="Times New Roman"/>
                <a:cs typeface="Times New Roman"/>
              </a:rPr>
              <a:t>на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сайте</a:t>
            </a:r>
            <a:r>
              <a:rPr sz="2800" spc="-2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Федерального</a:t>
            </a:r>
            <a:r>
              <a:rPr sz="2800" spc="-2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663300"/>
                </a:solidFill>
                <a:latin typeface="Times New Roman"/>
                <a:cs typeface="Times New Roman"/>
              </a:rPr>
              <a:t>института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2985"/>
              </a:lnSpc>
            </a:pP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педагогических</a:t>
            </a:r>
            <a:r>
              <a:rPr sz="2800" spc="-8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измерений</a:t>
            </a:r>
            <a:r>
              <a:rPr sz="2800" spc="-7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3"/>
              </a:rPr>
              <a:t>www.fipi.ru</a:t>
            </a:r>
            <a:r>
              <a:rPr sz="2800" spc="-10" dirty="0">
                <a:solidFill>
                  <a:srgbClr val="663300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12700" marR="111125">
              <a:lnSpc>
                <a:spcPts val="3020"/>
              </a:lnSpc>
              <a:spcBef>
                <a:spcPts val="725"/>
              </a:spcBef>
            </a:pP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В</a:t>
            </a:r>
            <a:r>
              <a:rPr sz="2800" spc="-1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нем</a:t>
            </a:r>
            <a:r>
              <a:rPr sz="2800" spc="-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представлены</a:t>
            </a:r>
            <a:r>
              <a:rPr sz="2800" spc="-3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все</a:t>
            </a:r>
            <a:r>
              <a:rPr sz="2800" spc="-20" dirty="0">
                <a:solidFill>
                  <a:srgbClr val="663300"/>
                </a:solidFill>
                <a:latin typeface="Times New Roman"/>
                <a:cs typeface="Times New Roman"/>
              </a:rPr>
              <a:t> типы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экзаменационных</a:t>
            </a:r>
            <a:r>
              <a:rPr sz="2800" spc="-4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заданий</a:t>
            </a:r>
            <a:r>
              <a:rPr sz="2800" spc="-4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по</a:t>
            </a:r>
            <a:r>
              <a:rPr sz="2800" spc="-2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всем</a:t>
            </a:r>
            <a:r>
              <a:rPr sz="2800" spc="-3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663300"/>
                </a:solidFill>
                <a:latin typeface="Times New Roman"/>
                <a:cs typeface="Times New Roman"/>
              </a:rPr>
              <a:t>предметам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ОГЭ.</a:t>
            </a:r>
            <a:r>
              <a:rPr sz="2800" spc="-2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Для</a:t>
            </a:r>
            <a:r>
              <a:rPr sz="2800" spc="-2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удобства</a:t>
            </a:r>
            <a:r>
              <a:rPr sz="2800" spc="-4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работы</a:t>
            </a:r>
            <a:r>
              <a:rPr sz="2800" spc="-2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задания</a:t>
            </a:r>
            <a:r>
              <a:rPr sz="2800" spc="-3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663300"/>
                </a:solidFill>
                <a:latin typeface="Times New Roman"/>
                <a:cs typeface="Times New Roman"/>
              </a:rPr>
              <a:t>в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открытом</a:t>
            </a:r>
            <a:r>
              <a:rPr sz="2800" spc="-3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банке</a:t>
            </a:r>
            <a:r>
              <a:rPr sz="2800" spc="-5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собраны</a:t>
            </a:r>
            <a:r>
              <a:rPr sz="2800" spc="-4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по</a:t>
            </a:r>
            <a:r>
              <a:rPr sz="2800" spc="-3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663300"/>
                </a:solidFill>
                <a:latin typeface="Times New Roman"/>
                <a:cs typeface="Times New Roman"/>
              </a:rPr>
              <a:t>тематическим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2990"/>
              </a:lnSpc>
            </a:pP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разделам</a:t>
            </a:r>
            <a:r>
              <a:rPr sz="2800" spc="-3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—</a:t>
            </a:r>
            <a:r>
              <a:rPr sz="2800" spc="-2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663300"/>
                </a:solidFill>
                <a:latin typeface="Times New Roman"/>
                <a:cs typeface="Times New Roman"/>
              </a:rPr>
              <a:t>предметам.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1365" y="-4952"/>
            <a:ext cx="8722360" cy="6868159"/>
            <a:chOff x="261365" y="-4952"/>
            <a:chExt cx="8722360" cy="6868159"/>
          </a:xfrm>
        </p:grpSpPr>
        <p:sp>
          <p:nvSpPr>
            <p:cNvPr id="3" name="object 3"/>
            <p:cNvSpPr/>
            <p:nvPr/>
          </p:nvSpPr>
          <p:spPr>
            <a:xfrm>
              <a:off x="324230" y="274701"/>
              <a:ext cx="8569960" cy="1143000"/>
            </a:xfrm>
            <a:custGeom>
              <a:avLst/>
              <a:gdLst/>
              <a:ahLst/>
              <a:cxnLst/>
              <a:rect l="l" t="t" r="r" b="b"/>
              <a:pathLst>
                <a:path w="8569960" h="1143000">
                  <a:moveTo>
                    <a:pt x="8569452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8569452" y="1143000"/>
                  </a:lnTo>
                  <a:lnTo>
                    <a:pt x="8569452" y="0"/>
                  </a:lnTo>
                  <a:close/>
                </a:path>
              </a:pathLst>
            </a:custGeom>
            <a:solidFill>
              <a:srgbClr val="FFFFFF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4230" y="274701"/>
              <a:ext cx="8569960" cy="1143000"/>
            </a:xfrm>
            <a:custGeom>
              <a:avLst/>
              <a:gdLst/>
              <a:ahLst/>
              <a:cxnLst/>
              <a:rect l="l" t="t" r="r" b="b"/>
              <a:pathLst>
                <a:path w="8569960" h="1143000">
                  <a:moveTo>
                    <a:pt x="0" y="1143000"/>
                  </a:moveTo>
                  <a:lnTo>
                    <a:pt x="8569452" y="1143000"/>
                  </a:lnTo>
                  <a:lnTo>
                    <a:pt x="8569452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1365" y="426732"/>
              <a:ext cx="8721852" cy="100430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176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РОСОБРНАДЗОР</a:t>
            </a:r>
            <a:r>
              <a:rPr sz="3600" spc="-45" dirty="0"/>
              <a:t> </a:t>
            </a:r>
            <a:r>
              <a:rPr sz="3600" spc="-10" dirty="0"/>
              <a:t>ПРЕДУПРЕЖДАЕТ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1194816" y="1578610"/>
            <a:ext cx="7633334" cy="437896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marR="285115" indent="-342900">
              <a:lnSpc>
                <a:spcPts val="3020"/>
              </a:lnSpc>
              <a:spcBef>
                <a:spcPts val="484"/>
              </a:spcBef>
              <a:buChar char="•"/>
              <a:tabLst>
                <a:tab pos="355600" algn="l"/>
              </a:tabLst>
            </a:pP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Участников</a:t>
            </a:r>
            <a:r>
              <a:rPr sz="2800" spc="-4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ГИА</a:t>
            </a:r>
            <a:r>
              <a:rPr sz="2800" spc="-2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-</a:t>
            </a:r>
            <a:r>
              <a:rPr sz="2800" spc="-3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выпускников</a:t>
            </a:r>
            <a:r>
              <a:rPr sz="2800" spc="-4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9</a:t>
            </a:r>
            <a:r>
              <a:rPr sz="2800" spc="-3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классов,</a:t>
            </a:r>
            <a:r>
              <a:rPr sz="2800" spc="-5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663300"/>
                </a:solidFill>
                <a:latin typeface="Times New Roman"/>
                <a:cs typeface="Times New Roman"/>
              </a:rPr>
              <a:t>их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родителей,</a:t>
            </a:r>
            <a:r>
              <a:rPr sz="2800" spc="-3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учителей,</a:t>
            </a:r>
            <a:r>
              <a:rPr sz="2800" spc="-2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что</a:t>
            </a:r>
            <a:r>
              <a:rPr sz="2800" spc="-2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появившиеся</a:t>
            </a:r>
            <a:r>
              <a:rPr sz="2800" spc="-4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663300"/>
                </a:solidFill>
                <a:latin typeface="Times New Roman"/>
                <a:cs typeface="Times New Roman"/>
              </a:rPr>
              <a:t>в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ts val="2815"/>
              </a:lnSpc>
            </a:pP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Интернете</a:t>
            </a:r>
            <a:r>
              <a:rPr sz="2800" spc="-3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663300"/>
                </a:solidFill>
                <a:latin typeface="Times New Roman"/>
                <a:cs typeface="Times New Roman"/>
              </a:rPr>
              <a:t>предложения</a:t>
            </a:r>
            <a:r>
              <a:rPr sz="2800" b="1" spc="-4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663300"/>
                </a:solidFill>
                <a:latin typeface="Times New Roman"/>
                <a:cs typeface="Times New Roman"/>
              </a:rPr>
              <a:t>купить</a:t>
            </a:r>
            <a:r>
              <a:rPr sz="2800" b="1" spc="-1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663300"/>
                </a:solidFill>
                <a:latin typeface="Times New Roman"/>
                <a:cs typeface="Times New Roman"/>
              </a:rPr>
              <a:t>доступ</a:t>
            </a:r>
            <a:r>
              <a:rPr sz="2800" b="1" spc="-3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663300"/>
                </a:solidFill>
                <a:latin typeface="Times New Roman"/>
                <a:cs typeface="Times New Roman"/>
              </a:rPr>
              <a:t>к</a:t>
            </a:r>
            <a:endParaRPr sz="2800">
              <a:latin typeface="Times New Roman"/>
              <a:cs typeface="Times New Roman"/>
            </a:endParaRPr>
          </a:p>
          <a:p>
            <a:pPr marL="355600" marR="5080">
              <a:lnSpc>
                <a:spcPts val="3020"/>
              </a:lnSpc>
              <a:spcBef>
                <a:spcPts val="215"/>
              </a:spcBef>
            </a:pP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«настоящим</a:t>
            </a:r>
            <a:r>
              <a:rPr sz="2800" spc="-3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заданиям»</a:t>
            </a:r>
            <a:r>
              <a:rPr sz="2800" spc="-3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до</a:t>
            </a:r>
            <a:r>
              <a:rPr sz="2800" spc="-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экзаменов</a:t>
            </a:r>
            <a:r>
              <a:rPr sz="2800" spc="-2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–</a:t>
            </a:r>
            <a:r>
              <a:rPr sz="2800" spc="-1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не</a:t>
            </a:r>
            <a:r>
              <a:rPr sz="2800" spc="-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663300"/>
                </a:solidFill>
                <a:latin typeface="Times New Roman"/>
                <a:cs typeface="Times New Roman"/>
              </a:rPr>
              <a:t>более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чем ежегодная</a:t>
            </a:r>
            <a:r>
              <a:rPr sz="2800" spc="-2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рекламная</a:t>
            </a:r>
            <a:r>
              <a:rPr sz="2800" spc="-2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663300"/>
                </a:solidFill>
                <a:latin typeface="Times New Roman"/>
                <a:cs typeface="Times New Roman"/>
              </a:rPr>
              <a:t>акция</a:t>
            </a:r>
            <a:endParaRPr sz="2800">
              <a:latin typeface="Times New Roman"/>
              <a:cs typeface="Times New Roman"/>
            </a:endParaRPr>
          </a:p>
          <a:p>
            <a:pPr marL="355600" marR="495300">
              <a:lnSpc>
                <a:spcPts val="3030"/>
              </a:lnSpc>
            </a:pPr>
            <a:r>
              <a:rPr sz="2800" b="1" dirty="0">
                <a:solidFill>
                  <a:srgbClr val="663300"/>
                </a:solidFill>
                <a:latin typeface="Times New Roman"/>
                <a:cs typeface="Times New Roman"/>
              </a:rPr>
              <a:t>недобросовестных</a:t>
            </a:r>
            <a:r>
              <a:rPr sz="2800" b="1" spc="-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663300"/>
                </a:solidFill>
                <a:latin typeface="Times New Roman"/>
                <a:cs typeface="Times New Roman"/>
              </a:rPr>
              <a:t>сайтов-мошенников</a:t>
            </a:r>
            <a:r>
              <a:rPr sz="2800" spc="-10" dirty="0">
                <a:solidFill>
                  <a:srgbClr val="663300"/>
                </a:solidFill>
                <a:latin typeface="Times New Roman"/>
                <a:cs typeface="Times New Roman"/>
              </a:rPr>
              <a:t>,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которые</a:t>
            </a:r>
            <a:r>
              <a:rPr sz="2800" spc="-2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пытаются</a:t>
            </a:r>
            <a:r>
              <a:rPr sz="2800" spc="-2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воспользоваться</a:t>
            </a:r>
            <a:r>
              <a:rPr sz="2800" spc="-3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663300"/>
                </a:solidFill>
                <a:latin typeface="Times New Roman"/>
                <a:cs typeface="Times New Roman"/>
              </a:rPr>
              <a:t>слабой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информированностью</a:t>
            </a:r>
            <a:r>
              <a:rPr sz="2800" spc="-7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и</a:t>
            </a:r>
            <a:r>
              <a:rPr sz="2800" spc="-3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663300"/>
                </a:solidFill>
                <a:latin typeface="Times New Roman"/>
                <a:cs typeface="Times New Roman"/>
              </a:rPr>
              <a:t>невнимательностью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ts val="2970"/>
              </a:lnSpc>
            </a:pP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некоторых</a:t>
            </a:r>
            <a:r>
              <a:rPr sz="2800" spc="7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3"/>
              </a:rPr>
              <a:t>Интернет</a:t>
            </a:r>
            <a:r>
              <a:rPr sz="2800" spc="-10" dirty="0">
                <a:solidFill>
                  <a:srgbClr val="663300"/>
                </a:solidFill>
                <a:latin typeface="Times New Roman"/>
                <a:cs typeface="Times New Roman"/>
              </a:rPr>
              <a:t>-пользователей.</a:t>
            </a:r>
            <a:endParaRPr sz="2800">
              <a:latin typeface="Times New Roman"/>
              <a:cs typeface="Times New Roman"/>
            </a:endParaRPr>
          </a:p>
          <a:p>
            <a:pPr marL="355600" marR="205740" indent="-342900">
              <a:lnSpc>
                <a:spcPts val="3020"/>
              </a:lnSpc>
              <a:spcBef>
                <a:spcPts val="720"/>
              </a:spcBef>
              <a:buChar char="•"/>
              <a:tabLst>
                <a:tab pos="355600" algn="l"/>
              </a:tabLst>
            </a:pP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Материалы</a:t>
            </a:r>
            <a:r>
              <a:rPr sz="2800" spc="-5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открытого</a:t>
            </a:r>
            <a:r>
              <a:rPr sz="2800" spc="-3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банка</a:t>
            </a:r>
            <a:r>
              <a:rPr sz="2800" spc="-4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663300"/>
                </a:solidFill>
                <a:latin typeface="Times New Roman"/>
                <a:cs typeface="Times New Roman"/>
              </a:rPr>
              <a:t>заданий</a:t>
            </a:r>
            <a:r>
              <a:rPr sz="2800" b="1" spc="-5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663300"/>
                </a:solidFill>
                <a:latin typeface="Times New Roman"/>
                <a:cs typeface="Times New Roman"/>
              </a:rPr>
              <a:t>ОГЭ </a:t>
            </a:r>
            <a:r>
              <a:rPr sz="2800" b="1" dirty="0">
                <a:solidFill>
                  <a:srgbClr val="663300"/>
                </a:solidFill>
                <a:latin typeface="Times New Roman"/>
                <a:cs typeface="Times New Roman"/>
              </a:rPr>
              <a:t>находятся</a:t>
            </a:r>
            <a:r>
              <a:rPr sz="2800" b="1" spc="-6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663300"/>
                </a:solidFill>
                <a:latin typeface="Times New Roman"/>
                <a:cs typeface="Times New Roman"/>
              </a:rPr>
              <a:t>в</a:t>
            </a:r>
            <a:r>
              <a:rPr sz="2800" b="1" spc="-2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663300"/>
                </a:solidFill>
                <a:latin typeface="Times New Roman"/>
                <a:cs typeface="Times New Roman"/>
              </a:rPr>
              <a:t>свободном</a:t>
            </a:r>
            <a:r>
              <a:rPr sz="2800" b="1" spc="-4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663300"/>
                </a:solidFill>
                <a:latin typeface="Times New Roman"/>
                <a:cs typeface="Times New Roman"/>
              </a:rPr>
              <a:t>бесплатном</a:t>
            </a:r>
            <a:r>
              <a:rPr sz="2800" b="1" spc="-2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663300"/>
                </a:solidFill>
                <a:latin typeface="Times New Roman"/>
                <a:cs typeface="Times New Roman"/>
              </a:rPr>
              <a:t>доступе</a:t>
            </a:r>
            <a:r>
              <a:rPr sz="2800" spc="-10" dirty="0">
                <a:solidFill>
                  <a:srgbClr val="663300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6977" y="-4952"/>
            <a:ext cx="7936230" cy="6868159"/>
            <a:chOff x="966977" y="-4952"/>
            <a:chExt cx="7936230" cy="6868159"/>
          </a:xfrm>
        </p:grpSpPr>
        <p:sp>
          <p:nvSpPr>
            <p:cNvPr id="3" name="object 3"/>
            <p:cNvSpPr/>
            <p:nvPr/>
          </p:nvSpPr>
          <p:spPr>
            <a:xfrm>
              <a:off x="1764411" y="274701"/>
              <a:ext cx="7129780" cy="1143000"/>
            </a:xfrm>
            <a:custGeom>
              <a:avLst/>
              <a:gdLst/>
              <a:ahLst/>
              <a:cxnLst/>
              <a:rect l="l" t="t" r="r" b="b"/>
              <a:pathLst>
                <a:path w="7129780" h="1143000">
                  <a:moveTo>
                    <a:pt x="7129271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7129271" y="1143000"/>
                  </a:lnTo>
                  <a:lnTo>
                    <a:pt x="7129271" y="0"/>
                  </a:lnTo>
                  <a:close/>
                </a:path>
              </a:pathLst>
            </a:custGeom>
            <a:solidFill>
              <a:srgbClr val="FFFFFF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64411" y="274701"/>
              <a:ext cx="7129780" cy="1143000"/>
            </a:xfrm>
            <a:custGeom>
              <a:avLst/>
              <a:gdLst/>
              <a:ahLst/>
              <a:cxnLst/>
              <a:rect l="l" t="t" r="r" b="b"/>
              <a:pathLst>
                <a:path w="7129780" h="1143000">
                  <a:moveTo>
                    <a:pt x="0" y="1143000"/>
                  </a:moveTo>
                  <a:lnTo>
                    <a:pt x="7129271" y="1143000"/>
                  </a:lnTo>
                  <a:lnTo>
                    <a:pt x="7129271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01645" y="334530"/>
              <a:ext cx="2054352" cy="12237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35145" y="334530"/>
              <a:ext cx="1000505" cy="12237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54245" y="334530"/>
              <a:ext cx="3934205" cy="122375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7120" rIns="0" bIns="0" rtlCol="0">
            <a:spAutoFit/>
          </a:bodyPr>
          <a:lstStyle/>
          <a:p>
            <a:pPr marL="2313940">
              <a:lnSpc>
                <a:spcPct val="100000"/>
              </a:lnSpc>
              <a:spcBef>
                <a:spcPts val="95"/>
              </a:spcBef>
            </a:pPr>
            <a:r>
              <a:rPr sz="4400" dirty="0"/>
              <a:t>ГИА</a:t>
            </a:r>
            <a:r>
              <a:rPr sz="4400" spc="-40" dirty="0"/>
              <a:t> </a:t>
            </a:r>
            <a:r>
              <a:rPr sz="4400" dirty="0"/>
              <a:t>–</a:t>
            </a:r>
            <a:r>
              <a:rPr sz="4400" spc="-45" dirty="0"/>
              <a:t> </a:t>
            </a:r>
            <a:r>
              <a:rPr sz="4400" dirty="0"/>
              <a:t>9</a:t>
            </a:r>
            <a:r>
              <a:rPr sz="4400" spc="-55" dirty="0"/>
              <a:t> </a:t>
            </a:r>
            <a:r>
              <a:rPr sz="4400" dirty="0"/>
              <a:t>в</a:t>
            </a:r>
            <a:r>
              <a:rPr sz="4400" spc="-50" dirty="0"/>
              <a:t> </a:t>
            </a:r>
            <a:r>
              <a:rPr sz="4400" dirty="0"/>
              <a:t>2026</a:t>
            </a:r>
            <a:r>
              <a:rPr sz="4400" spc="-55" dirty="0"/>
              <a:t> </a:t>
            </a:r>
            <a:r>
              <a:rPr sz="4400" spc="-20" dirty="0"/>
              <a:t>году</a:t>
            </a:r>
            <a:endParaRPr sz="4400"/>
          </a:p>
        </p:txBody>
      </p:sp>
      <p:sp>
        <p:nvSpPr>
          <p:cNvPr id="9" name="object 9"/>
          <p:cNvSpPr txBox="1"/>
          <p:nvPr/>
        </p:nvSpPr>
        <p:spPr>
          <a:xfrm>
            <a:off x="1753616" y="2195830"/>
            <a:ext cx="1781810" cy="1497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51510" algn="l"/>
              </a:tabLst>
            </a:pPr>
            <a:r>
              <a:rPr sz="3200" spc="-50" dirty="0">
                <a:latin typeface="Times New Roman"/>
                <a:cs typeface="Times New Roman"/>
              </a:rPr>
              <a:t>В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20" dirty="0">
                <a:latin typeface="Times New Roman"/>
                <a:cs typeface="Times New Roman"/>
              </a:rPr>
              <a:t>2026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75"/>
              </a:spcBef>
            </a:pPr>
            <a:r>
              <a:rPr sz="3200" spc="-20" dirty="0">
                <a:latin typeface="Times New Roman"/>
                <a:cs typeface="Times New Roman"/>
              </a:rPr>
              <a:t>экзаменов </a:t>
            </a:r>
            <a:r>
              <a:rPr sz="3200" spc="-10" dirty="0">
                <a:latin typeface="Times New Roman"/>
                <a:cs typeface="Times New Roman"/>
              </a:rPr>
              <a:t>(итоговое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73526" y="2195830"/>
            <a:ext cx="5313045" cy="1497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95"/>
              </a:spcBef>
              <a:tabLst>
                <a:tab pos="1125220" algn="l"/>
                <a:tab pos="3435985" algn="l"/>
              </a:tabLst>
            </a:pPr>
            <a:r>
              <a:rPr sz="3200" spc="-20" dirty="0">
                <a:latin typeface="Times New Roman"/>
                <a:cs typeface="Times New Roman"/>
              </a:rPr>
              <a:t>году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количество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сдаваемых</a:t>
            </a:r>
            <a:endParaRPr sz="3200">
              <a:latin typeface="Times New Roman"/>
              <a:cs typeface="Times New Roman"/>
            </a:endParaRPr>
          </a:p>
          <a:p>
            <a:pPr marL="156210" marR="5080" indent="485775" algn="r">
              <a:lnSpc>
                <a:spcPct val="100000"/>
              </a:lnSpc>
              <a:spcBef>
                <a:spcPts val="75"/>
              </a:spcBef>
              <a:tabLst>
                <a:tab pos="1537970" algn="l"/>
                <a:tab pos="2018664" algn="l"/>
                <a:tab pos="2939415" algn="l"/>
                <a:tab pos="2985135" algn="l"/>
                <a:tab pos="3703954" algn="l"/>
              </a:tabLst>
            </a:pPr>
            <a:r>
              <a:rPr sz="3200" spc="-50" dirty="0">
                <a:latin typeface="Times New Roman"/>
                <a:cs typeface="Times New Roman"/>
              </a:rPr>
              <a:t>4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50" dirty="0">
                <a:latin typeface="Times New Roman"/>
                <a:cs typeface="Times New Roman"/>
              </a:rPr>
              <a:t>-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25" dirty="0">
                <a:latin typeface="Times New Roman"/>
                <a:cs typeface="Times New Roman"/>
              </a:rPr>
              <a:t>два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25" dirty="0">
                <a:latin typeface="Times New Roman"/>
                <a:cs typeface="Times New Roman"/>
              </a:rPr>
              <a:t>обязательных </a:t>
            </a:r>
            <a:r>
              <a:rPr sz="3200" spc="-10" dirty="0">
                <a:latin typeface="Times New Roman"/>
                <a:cs typeface="Times New Roman"/>
              </a:rPr>
              <a:t>собеседование</a:t>
            </a:r>
            <a:r>
              <a:rPr sz="3200" dirty="0">
                <a:latin typeface="Times New Roman"/>
                <a:cs typeface="Times New Roman"/>
              </a:rPr>
              <a:t>		</a:t>
            </a:r>
            <a:r>
              <a:rPr sz="3200" spc="-25" dirty="0">
                <a:latin typeface="Times New Roman"/>
                <a:cs typeface="Times New Roman"/>
              </a:rPr>
              <a:t>по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45" dirty="0">
                <a:latin typeface="Times New Roman"/>
                <a:cs typeface="Times New Roman"/>
              </a:rPr>
              <a:t>русскому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53616" y="3667759"/>
            <a:ext cx="7130415" cy="2659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Times New Roman"/>
                <a:cs typeface="Times New Roman"/>
              </a:rPr>
              <a:t>языку,</a:t>
            </a:r>
            <a:r>
              <a:rPr sz="3200" spc="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русский</a:t>
            </a:r>
            <a:r>
              <a:rPr sz="3200" spc="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язык,</a:t>
            </a:r>
            <a:r>
              <a:rPr sz="3200" spc="6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математика)</a:t>
            </a:r>
            <a:r>
              <a:rPr sz="3200" spc="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+</a:t>
            </a:r>
            <a:r>
              <a:rPr sz="3200" spc="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2</a:t>
            </a:r>
            <a:r>
              <a:rPr sz="3200" spc="6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по </a:t>
            </a:r>
            <a:r>
              <a:rPr sz="3200" spc="-10" dirty="0">
                <a:latin typeface="Times New Roman"/>
                <a:cs typeface="Times New Roman"/>
              </a:rPr>
              <a:t>выбору!</a:t>
            </a:r>
            <a:endParaRPr sz="3200">
              <a:latin typeface="Times New Roman"/>
              <a:cs typeface="Times New Roman"/>
            </a:endParaRPr>
          </a:p>
          <a:p>
            <a:pPr marL="1174750">
              <a:lnSpc>
                <a:spcPct val="100000"/>
              </a:lnSpc>
              <a:spcBef>
                <a:spcPts val="770"/>
              </a:spcBef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ЭКЗАМЕНЫ</a:t>
            </a:r>
            <a:r>
              <a:rPr sz="3200" b="1" spc="-1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ВЛИЯЮТ</a:t>
            </a:r>
            <a:endParaRPr sz="3200">
              <a:latin typeface="Times New Roman"/>
              <a:cs typeface="Times New Roman"/>
            </a:endParaRPr>
          </a:p>
          <a:p>
            <a:pPr marL="992505" marR="512445" indent="-819150">
              <a:lnSpc>
                <a:spcPct val="100000"/>
              </a:lnSpc>
              <a:spcBef>
                <a:spcPts val="765"/>
              </a:spcBef>
              <a:tabLst>
                <a:tab pos="986155" algn="l"/>
              </a:tabLst>
            </a:pPr>
            <a:r>
              <a:rPr sz="32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НА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32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ПОЛУЧЕНИЕ</a:t>
            </a:r>
            <a:r>
              <a:rPr sz="32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114" dirty="0">
                <a:solidFill>
                  <a:srgbClr val="FF0000"/>
                </a:solidFill>
                <a:latin typeface="Times New Roman"/>
                <a:cs typeface="Times New Roman"/>
              </a:rPr>
              <a:t>АТТЕСТАТА</a:t>
            </a:r>
            <a:r>
              <a:rPr sz="32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И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ОТМЕТКИ</a:t>
            </a:r>
            <a:r>
              <a:rPr sz="3200" b="1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3200" b="1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АТТЕСТАТЕ!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07970" marR="5080" indent="-74168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Информационная</a:t>
            </a:r>
            <a:r>
              <a:rPr spc="-165" dirty="0"/>
              <a:t> </a:t>
            </a:r>
            <a:r>
              <a:rPr spc="-10" dirty="0"/>
              <a:t>поддержка участников</a:t>
            </a:r>
            <a:r>
              <a:rPr spc="-160" dirty="0"/>
              <a:t> </a:t>
            </a:r>
            <a:r>
              <a:rPr spc="-25" dirty="0"/>
              <a:t>ГИА-</a:t>
            </a:r>
            <a:r>
              <a:rPr spc="-50" dirty="0"/>
              <a:t>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3886" y="1629155"/>
            <a:ext cx="7524115" cy="42267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50">
              <a:lnSpc>
                <a:spcPct val="100000"/>
              </a:lnSpc>
              <a:spcBef>
                <a:spcPts val="100"/>
              </a:spcBef>
            </a:pPr>
            <a:r>
              <a:rPr sz="24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2"/>
              </a:rPr>
              <a:t>https://edu.gov.ru/</a:t>
            </a:r>
            <a:r>
              <a:rPr sz="2400" spc="-25" dirty="0">
                <a:solidFill>
                  <a:srgbClr val="009999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–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официальный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сайт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Министерства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просвещения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ts val="2140"/>
              </a:lnSpc>
              <a:spcBef>
                <a:spcPts val="40"/>
              </a:spcBef>
            </a:pPr>
            <a:r>
              <a:rPr sz="2400" spc="-10" dirty="0">
                <a:latin typeface="Times New Roman"/>
                <a:cs typeface="Times New Roman"/>
              </a:rPr>
              <a:t>Российской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Федерации;</a:t>
            </a:r>
            <a:endParaRPr sz="2400" dirty="0">
              <a:latin typeface="Times New Roman"/>
              <a:cs typeface="Times New Roman"/>
            </a:endParaRPr>
          </a:p>
          <a:p>
            <a:pPr marL="12700" marR="38100" indent="539750">
              <a:lnSpc>
                <a:spcPts val="2200"/>
              </a:lnSpc>
              <a:spcBef>
                <a:spcPts val="20"/>
              </a:spcBef>
            </a:pPr>
            <a:r>
              <a:rPr sz="24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3"/>
              </a:rPr>
              <a:t>http://obrnadzor.gov.ru/ru/</a:t>
            </a:r>
            <a:r>
              <a:rPr sz="2400" spc="-40" dirty="0">
                <a:solidFill>
                  <a:srgbClr val="0099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официальный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сайт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Федеральной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службы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по </a:t>
            </a:r>
            <a:r>
              <a:rPr sz="2400" dirty="0">
                <a:latin typeface="Times New Roman"/>
                <a:cs typeface="Times New Roman"/>
              </a:rPr>
              <a:t>надзору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сфере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образования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науки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(Рособрнадзор);</a:t>
            </a:r>
            <a:endParaRPr sz="2400" dirty="0">
              <a:latin typeface="Times New Roman"/>
              <a:cs typeface="Times New Roman"/>
            </a:endParaRPr>
          </a:p>
          <a:p>
            <a:pPr marL="552450">
              <a:lnSpc>
                <a:spcPts val="2039"/>
              </a:lnSpc>
            </a:pPr>
            <a:r>
              <a:rPr sz="24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4"/>
              </a:rPr>
              <a:t>http://www.gia.edu.ru/ru/</a:t>
            </a:r>
            <a:r>
              <a:rPr sz="2400" dirty="0">
                <a:solidFill>
                  <a:srgbClr val="0099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официальный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информационный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портал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ЕГЭ;</a:t>
            </a:r>
            <a:endParaRPr sz="2400" dirty="0">
              <a:latin typeface="Times New Roman"/>
              <a:cs typeface="Times New Roman"/>
            </a:endParaRPr>
          </a:p>
          <a:p>
            <a:pPr marL="12700" marR="452120" indent="539750">
              <a:lnSpc>
                <a:spcPct val="100000"/>
              </a:lnSpc>
            </a:pPr>
            <a:r>
              <a:rPr sz="24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5"/>
              </a:rPr>
              <a:t>http://fipi.ru/</a:t>
            </a:r>
            <a:r>
              <a:rPr sz="2400" spc="-45" dirty="0">
                <a:solidFill>
                  <a:srgbClr val="0099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официальный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сайт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ФГБНУ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«</a:t>
            </a:r>
            <a:r>
              <a:rPr sz="2400" dirty="0">
                <a:latin typeface="Times New Roman"/>
                <a:cs typeface="Times New Roman"/>
              </a:rPr>
              <a:t>Федеральный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институт </a:t>
            </a:r>
            <a:r>
              <a:rPr sz="2400" dirty="0">
                <a:latin typeface="Times New Roman"/>
                <a:cs typeface="Times New Roman"/>
              </a:rPr>
              <a:t>педагогических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измерений</a:t>
            </a:r>
            <a:r>
              <a:rPr sz="2400" dirty="0">
                <a:latin typeface="Calibri"/>
                <a:cs typeface="Calibri"/>
              </a:rPr>
              <a:t>»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(ФГБНУ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«</a:t>
            </a:r>
            <a:r>
              <a:rPr sz="2400" spc="-10" dirty="0">
                <a:latin typeface="Times New Roman"/>
                <a:cs typeface="Times New Roman"/>
              </a:rPr>
              <a:t>ФИПИ</a:t>
            </a:r>
            <a:r>
              <a:rPr sz="2400" spc="-10" dirty="0" smtClean="0">
                <a:latin typeface="Calibri"/>
                <a:cs typeface="Calibri"/>
              </a:rPr>
              <a:t>»</a:t>
            </a:r>
            <a:r>
              <a:rPr sz="2400" spc="-10" dirty="0" smtClean="0">
                <a:latin typeface="Times New Roman"/>
                <a:cs typeface="Times New Roman"/>
              </a:rPr>
              <a:t>)</a:t>
            </a:r>
            <a:endParaRPr lang="ru-RU" sz="2400" spc="-10" dirty="0" smtClean="0">
              <a:latin typeface="Times New Roman"/>
              <a:cs typeface="Times New Roman"/>
            </a:endParaRPr>
          </a:p>
          <a:p>
            <a:pPr marL="12700" marR="452120" indent="539750">
              <a:lnSpc>
                <a:spcPct val="100000"/>
              </a:lnSpc>
            </a:pPr>
            <a:r>
              <a:rPr lang="ru-RU" sz="2400" smtClean="0">
                <a:hlinkClick r:id="rId6"/>
              </a:rPr>
              <a:t>https</a:t>
            </a:r>
            <a:r>
              <a:rPr lang="ru-RU" sz="2400" dirty="0">
                <a:hlinkClick r:id="rId6"/>
              </a:rPr>
              <a:t>://</a:t>
            </a:r>
            <a:r>
              <a:rPr lang="ru-RU" sz="2400" dirty="0" smtClean="0">
                <a:hlinkClick r:id="rId6"/>
              </a:rPr>
              <a:t>vk.com/egenarium</a:t>
            </a:r>
            <a:r>
              <a:rPr lang="ru-RU" sz="2400" dirty="0" smtClean="0"/>
              <a:t>- официальный ресурс по ГИА 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50848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-4952"/>
            <a:ext cx="9144000" cy="6868159"/>
            <a:chOff x="0" y="-4952"/>
            <a:chExt cx="9144000" cy="686815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-4952"/>
              <a:ext cx="9144000" cy="686790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23035" y="1592199"/>
              <a:ext cx="2006600" cy="17145"/>
            </a:xfrm>
            <a:custGeom>
              <a:avLst/>
              <a:gdLst/>
              <a:ahLst/>
              <a:cxnLst/>
              <a:rect l="l" t="t" r="r" b="b"/>
              <a:pathLst>
                <a:path w="2006600" h="17144">
                  <a:moveTo>
                    <a:pt x="2006345" y="0"/>
                  </a:moveTo>
                  <a:lnTo>
                    <a:pt x="0" y="0"/>
                  </a:lnTo>
                  <a:lnTo>
                    <a:pt x="0" y="16763"/>
                  </a:lnTo>
                  <a:lnTo>
                    <a:pt x="2006345" y="16763"/>
                  </a:lnTo>
                  <a:lnTo>
                    <a:pt x="2006345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3433190" y="2140839"/>
            <a:ext cx="3049270" cy="17145"/>
          </a:xfrm>
          <a:custGeom>
            <a:avLst/>
            <a:gdLst/>
            <a:ahLst/>
            <a:cxnLst/>
            <a:rect l="l" t="t" r="r" b="b"/>
            <a:pathLst>
              <a:path w="3049270" h="17144">
                <a:moveTo>
                  <a:pt x="3048762" y="0"/>
                </a:moveTo>
                <a:lnTo>
                  <a:pt x="0" y="0"/>
                </a:lnTo>
                <a:lnTo>
                  <a:pt x="0" y="16763"/>
                </a:lnTo>
                <a:lnTo>
                  <a:pt x="3048762" y="16763"/>
                </a:lnTo>
                <a:lnTo>
                  <a:pt x="3048762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50848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4699" y="-4952"/>
            <a:ext cx="9154160" cy="6868159"/>
            <a:chOff x="-4699" y="-4952"/>
            <a:chExt cx="9154160" cy="686815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-4952"/>
              <a:ext cx="9144000" cy="686790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81" y="6845426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3619" y="0"/>
                  </a:lnTo>
                </a:path>
              </a:pathLst>
            </a:custGeom>
            <a:ln w="990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5651" y="331520"/>
              <a:ext cx="7203948" cy="5874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87902" y="313143"/>
              <a:ext cx="1678686" cy="7155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1753" y="357758"/>
              <a:ext cx="7118604" cy="50215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071752" y="357759"/>
            <a:ext cx="7118984" cy="502284"/>
          </a:xfrm>
          <a:prstGeom prst="rect">
            <a:avLst/>
          </a:prstGeom>
          <a:ln w="9905">
            <a:solidFill>
              <a:srgbClr val="497DBA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65"/>
              </a:spcBef>
            </a:pPr>
            <a:r>
              <a:rPr sz="2400" b="1" spc="-10" dirty="0">
                <a:solidFill>
                  <a:srgbClr val="333399"/>
                </a:solidFill>
                <a:latin typeface="Cambria"/>
                <a:cs typeface="Cambria"/>
              </a:rPr>
              <a:t>2025/26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25652" y="1015733"/>
            <a:ext cx="7204075" cy="982344"/>
            <a:chOff x="1025652" y="1015733"/>
            <a:chExt cx="7204075" cy="982344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34106" y="1015733"/>
              <a:ext cx="2625851" cy="46559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5652" y="1499666"/>
              <a:ext cx="7203948" cy="4953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84041" y="1549196"/>
              <a:ext cx="2525267" cy="4487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1753" y="1525904"/>
              <a:ext cx="7118604" cy="409956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071752" y="1525905"/>
            <a:ext cx="7118984" cy="410209"/>
          </a:xfrm>
          <a:prstGeom prst="rect">
            <a:avLst/>
          </a:prstGeom>
          <a:ln w="9905">
            <a:solidFill>
              <a:srgbClr val="497DBA"/>
            </a:solidFill>
          </a:ln>
        </p:spPr>
        <p:txBody>
          <a:bodyPr vert="horz" wrap="square" lIns="0" tIns="9334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35"/>
              </a:spcBef>
            </a:pPr>
            <a:r>
              <a:rPr sz="1400" b="1" dirty="0">
                <a:solidFill>
                  <a:srgbClr val="333399"/>
                </a:solidFill>
                <a:latin typeface="Cambria"/>
                <a:cs typeface="Cambria"/>
              </a:rPr>
              <a:t>Обязательные</a:t>
            </a:r>
            <a:r>
              <a:rPr sz="1400" b="1" spc="-15" dirty="0">
                <a:solidFill>
                  <a:srgbClr val="333399"/>
                </a:solidFill>
                <a:latin typeface="Cambria"/>
                <a:cs typeface="Cambria"/>
              </a:rPr>
              <a:t> </a:t>
            </a:r>
            <a:r>
              <a:rPr sz="1400" b="1" spc="-10" dirty="0">
                <a:solidFill>
                  <a:srgbClr val="333399"/>
                </a:solidFill>
                <a:latin typeface="Cambria"/>
                <a:cs typeface="Cambria"/>
              </a:rPr>
              <a:t>предметы: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634477" y="2080259"/>
            <a:ext cx="6036310" cy="2719070"/>
          </a:xfrm>
          <a:custGeom>
            <a:avLst/>
            <a:gdLst/>
            <a:ahLst/>
            <a:cxnLst/>
            <a:rect l="l" t="t" r="r" b="b"/>
            <a:pathLst>
              <a:path w="6036309" h="2719070">
                <a:moveTo>
                  <a:pt x="6035814" y="0"/>
                </a:moveTo>
                <a:lnTo>
                  <a:pt x="0" y="0"/>
                </a:lnTo>
                <a:lnTo>
                  <a:pt x="0" y="724662"/>
                </a:lnTo>
                <a:lnTo>
                  <a:pt x="0" y="1098804"/>
                </a:lnTo>
                <a:lnTo>
                  <a:pt x="0" y="1149858"/>
                </a:lnTo>
                <a:lnTo>
                  <a:pt x="0" y="2718816"/>
                </a:lnTo>
                <a:lnTo>
                  <a:pt x="6035814" y="2718816"/>
                </a:lnTo>
                <a:lnTo>
                  <a:pt x="6035814" y="1149858"/>
                </a:lnTo>
                <a:lnTo>
                  <a:pt x="6035814" y="1098804"/>
                </a:lnTo>
                <a:lnTo>
                  <a:pt x="6035814" y="724662"/>
                </a:lnTo>
                <a:lnTo>
                  <a:pt x="6035814" y="0"/>
                </a:lnTo>
                <a:close/>
              </a:path>
            </a:pathLst>
          </a:custGeom>
          <a:solidFill>
            <a:srgbClr val="B8CDE4">
              <a:alpha val="3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713229" y="1983739"/>
            <a:ext cx="5879465" cy="266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333399"/>
                </a:solidFill>
                <a:latin typeface="Cambria"/>
                <a:cs typeface="Cambria"/>
              </a:rPr>
              <a:t>русский</a:t>
            </a:r>
            <a:r>
              <a:rPr sz="2800" b="1" spc="-40" dirty="0">
                <a:solidFill>
                  <a:srgbClr val="333399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333399"/>
                </a:solidFill>
                <a:latin typeface="Cambria"/>
                <a:cs typeface="Cambria"/>
              </a:rPr>
              <a:t>язык</a:t>
            </a:r>
            <a:r>
              <a:rPr sz="2800" b="1" spc="-45" dirty="0">
                <a:solidFill>
                  <a:srgbClr val="333399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333399"/>
                </a:solidFill>
                <a:latin typeface="Cambria"/>
                <a:cs typeface="Cambria"/>
              </a:rPr>
              <a:t>+</a:t>
            </a:r>
            <a:r>
              <a:rPr sz="2800" b="1" spc="5" dirty="0">
                <a:solidFill>
                  <a:srgbClr val="333399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333399"/>
                </a:solidFill>
                <a:latin typeface="Cambria"/>
                <a:cs typeface="Cambria"/>
              </a:rPr>
              <a:t>итоговое</a:t>
            </a:r>
            <a:endParaRPr sz="2800">
              <a:latin typeface="Cambria"/>
              <a:cs typeface="Cambria"/>
            </a:endParaRPr>
          </a:p>
          <a:p>
            <a:pPr marL="12065" marR="5080" algn="ctr">
              <a:lnSpc>
                <a:spcPts val="2850"/>
              </a:lnSpc>
              <a:spcBef>
                <a:spcPts val="600"/>
              </a:spcBef>
            </a:pPr>
            <a:r>
              <a:rPr sz="2800" b="1" spc="-10" dirty="0">
                <a:solidFill>
                  <a:srgbClr val="333399"/>
                </a:solidFill>
                <a:latin typeface="Cambria"/>
                <a:cs typeface="Cambria"/>
              </a:rPr>
              <a:t>собеседование</a:t>
            </a:r>
            <a:r>
              <a:rPr sz="2800" b="1" spc="-80" dirty="0">
                <a:solidFill>
                  <a:srgbClr val="333399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333399"/>
                </a:solidFill>
                <a:latin typeface="Cambria"/>
                <a:cs typeface="Cambria"/>
              </a:rPr>
              <a:t>по</a:t>
            </a:r>
            <a:r>
              <a:rPr sz="2800" b="1" spc="-80" dirty="0">
                <a:solidFill>
                  <a:srgbClr val="333399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333399"/>
                </a:solidFill>
                <a:latin typeface="Cambria"/>
                <a:cs typeface="Cambria"/>
              </a:rPr>
              <a:t>русскому</a:t>
            </a:r>
            <a:r>
              <a:rPr sz="2800" b="1" spc="-75" dirty="0">
                <a:solidFill>
                  <a:srgbClr val="333399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333399"/>
                </a:solidFill>
                <a:latin typeface="Cambria"/>
                <a:cs typeface="Cambria"/>
              </a:rPr>
              <a:t>языку математика</a:t>
            </a:r>
            <a:endParaRPr sz="28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785"/>
              </a:spcBef>
            </a:pPr>
            <a:r>
              <a:rPr sz="3200" b="1" dirty="0">
                <a:solidFill>
                  <a:srgbClr val="C00000"/>
                </a:solidFill>
                <a:latin typeface="Cambria"/>
                <a:cs typeface="Cambria"/>
              </a:rPr>
              <a:t>2</a:t>
            </a:r>
            <a:r>
              <a:rPr sz="3200" b="1" spc="-6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mbria"/>
                <a:cs typeface="Cambria"/>
              </a:rPr>
              <a:t>предмета</a:t>
            </a:r>
            <a:r>
              <a:rPr sz="3200" b="1" spc="-6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mbria"/>
                <a:cs typeface="Cambria"/>
              </a:rPr>
              <a:t>по</a:t>
            </a:r>
            <a:r>
              <a:rPr sz="3200" b="1" spc="-6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mbria"/>
                <a:cs typeface="Cambria"/>
              </a:rPr>
              <a:t>выбору</a:t>
            </a:r>
            <a:endParaRPr sz="3200">
              <a:latin typeface="Cambria"/>
              <a:cs typeface="Cambria"/>
            </a:endParaRPr>
          </a:p>
          <a:p>
            <a:pPr marL="186055" marR="180975" algn="ctr">
              <a:lnSpc>
                <a:spcPct val="100000"/>
              </a:lnSpc>
              <a:spcBef>
                <a:spcPts val="40"/>
              </a:spcBef>
            </a:pPr>
            <a:r>
              <a:rPr sz="1800" dirty="0">
                <a:solidFill>
                  <a:srgbClr val="333399"/>
                </a:solidFill>
                <a:latin typeface="Cambria"/>
                <a:cs typeface="Cambria"/>
              </a:rPr>
              <a:t>(физика,</a:t>
            </a:r>
            <a:r>
              <a:rPr sz="1800" spc="-50" dirty="0">
                <a:solidFill>
                  <a:srgbClr val="333399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333399"/>
                </a:solidFill>
                <a:latin typeface="Cambria"/>
                <a:cs typeface="Cambria"/>
              </a:rPr>
              <a:t>химия,</a:t>
            </a:r>
            <a:r>
              <a:rPr sz="1800" spc="-50" dirty="0">
                <a:solidFill>
                  <a:srgbClr val="333399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333399"/>
                </a:solidFill>
                <a:latin typeface="Cambria"/>
                <a:cs typeface="Cambria"/>
              </a:rPr>
              <a:t>биология,</a:t>
            </a:r>
            <a:r>
              <a:rPr sz="1800" spc="-65" dirty="0">
                <a:solidFill>
                  <a:srgbClr val="333399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333399"/>
                </a:solidFill>
                <a:latin typeface="Cambria"/>
                <a:cs typeface="Cambria"/>
              </a:rPr>
              <a:t>история,</a:t>
            </a:r>
            <a:r>
              <a:rPr sz="1800" spc="-60" dirty="0">
                <a:solidFill>
                  <a:srgbClr val="333399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333399"/>
                </a:solidFill>
                <a:latin typeface="Cambria"/>
                <a:cs typeface="Cambria"/>
              </a:rPr>
              <a:t>география, информатика,</a:t>
            </a:r>
            <a:r>
              <a:rPr sz="1800" spc="-30" dirty="0">
                <a:solidFill>
                  <a:srgbClr val="333399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333399"/>
                </a:solidFill>
                <a:latin typeface="Cambria"/>
                <a:cs typeface="Cambria"/>
              </a:rPr>
              <a:t>иностранные</a:t>
            </a:r>
            <a:r>
              <a:rPr sz="1800" spc="-35" dirty="0">
                <a:solidFill>
                  <a:srgbClr val="333399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333399"/>
                </a:solidFill>
                <a:latin typeface="Cambria"/>
                <a:cs typeface="Cambria"/>
              </a:rPr>
              <a:t>языки,</a:t>
            </a:r>
            <a:r>
              <a:rPr sz="1800" spc="-25" dirty="0">
                <a:solidFill>
                  <a:srgbClr val="333399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333399"/>
                </a:solidFill>
                <a:latin typeface="Cambria"/>
                <a:cs typeface="Cambria"/>
              </a:rPr>
              <a:t>обществознание, литература)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34489" y="4878323"/>
            <a:ext cx="6036310" cy="1647189"/>
          </a:xfrm>
          <a:prstGeom prst="rect">
            <a:avLst/>
          </a:prstGeom>
          <a:solidFill>
            <a:srgbClr val="B8CDE4">
              <a:alpha val="30979"/>
            </a:srgbClr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Times New Roman"/>
              <a:cs typeface="Times New Roman"/>
            </a:endParaRPr>
          </a:p>
          <a:p>
            <a:pPr marL="251460" marR="242570" algn="ctr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Аттестат</a:t>
            </a:r>
            <a:r>
              <a:rPr sz="1800" b="1" spc="-3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=</a:t>
            </a:r>
            <a:r>
              <a:rPr sz="1800" b="1" spc="-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успешные</a:t>
            </a:r>
            <a:r>
              <a:rPr sz="18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результаты</a:t>
            </a:r>
            <a:r>
              <a:rPr sz="1800" b="1" spc="-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ГИА</a:t>
            </a:r>
            <a:r>
              <a:rPr sz="1800" b="1" spc="-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по</a:t>
            </a:r>
            <a:r>
              <a:rPr sz="18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четырем 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учебным</a:t>
            </a:r>
            <a:r>
              <a:rPr sz="1800" b="1" spc="-3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предметам</a:t>
            </a:r>
            <a:endParaRPr sz="1800">
              <a:latin typeface="Cambria"/>
              <a:cs typeface="Cambria"/>
            </a:endParaRPr>
          </a:p>
          <a:p>
            <a:pPr marL="532130" marR="525780" algn="ctr">
              <a:lnSpc>
                <a:spcPct val="100000"/>
              </a:lnSpc>
            </a:pPr>
            <a:r>
              <a:rPr sz="1800" i="1" dirty="0">
                <a:solidFill>
                  <a:srgbClr val="2D3092"/>
                </a:solidFill>
                <a:latin typeface="Cambria"/>
                <a:cs typeface="Cambria"/>
              </a:rPr>
              <a:t>Пересдача</a:t>
            </a:r>
            <a:r>
              <a:rPr sz="1800" i="1" spc="-45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2D3092"/>
                </a:solidFill>
                <a:latin typeface="Cambria"/>
                <a:cs typeface="Cambria"/>
              </a:rPr>
              <a:t>не</a:t>
            </a:r>
            <a:r>
              <a:rPr sz="1800" i="1" spc="-40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2D3092"/>
                </a:solidFill>
                <a:latin typeface="Cambria"/>
                <a:cs typeface="Cambria"/>
              </a:rPr>
              <a:t>более</a:t>
            </a:r>
            <a:r>
              <a:rPr sz="1800" i="1" spc="-45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2D3092"/>
                </a:solidFill>
                <a:latin typeface="Cambria"/>
                <a:cs typeface="Cambria"/>
              </a:rPr>
              <a:t>двух</a:t>
            </a:r>
            <a:r>
              <a:rPr sz="1800" i="1" spc="-45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1800" i="1" spc="-10" dirty="0">
                <a:solidFill>
                  <a:srgbClr val="2D3092"/>
                </a:solidFill>
                <a:latin typeface="Cambria"/>
                <a:cs typeface="Cambria"/>
              </a:rPr>
              <a:t>неудовлетворительных результатов</a:t>
            </a:r>
            <a:r>
              <a:rPr sz="1800" i="1" spc="-35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2D3092"/>
                </a:solidFill>
                <a:latin typeface="Cambria"/>
                <a:cs typeface="Cambria"/>
              </a:rPr>
              <a:t>по</a:t>
            </a:r>
            <a:r>
              <a:rPr sz="1800" i="1" spc="-30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2D3092"/>
                </a:solidFill>
                <a:latin typeface="Cambria"/>
                <a:cs typeface="Cambria"/>
              </a:rPr>
              <a:t>всем</a:t>
            </a:r>
            <a:r>
              <a:rPr sz="1800" i="1" spc="-30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2D3092"/>
                </a:solidFill>
                <a:latin typeface="Cambria"/>
                <a:cs typeface="Cambria"/>
              </a:rPr>
              <a:t>учебным</a:t>
            </a:r>
            <a:r>
              <a:rPr sz="1800" i="1" spc="-30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1800" i="1" spc="-10" dirty="0">
                <a:solidFill>
                  <a:srgbClr val="2D3092"/>
                </a:solidFill>
                <a:latin typeface="Cambria"/>
                <a:cs typeface="Cambria"/>
              </a:rPr>
              <a:t>предметам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6850" y="-5080"/>
            <a:ext cx="7936865" cy="6868159"/>
            <a:chOff x="966850" y="-5080"/>
            <a:chExt cx="7936865" cy="6868159"/>
          </a:xfrm>
        </p:grpSpPr>
        <p:sp>
          <p:nvSpPr>
            <p:cNvPr id="3" name="object 3"/>
            <p:cNvSpPr/>
            <p:nvPr/>
          </p:nvSpPr>
          <p:spPr>
            <a:xfrm>
              <a:off x="1764410" y="274701"/>
              <a:ext cx="7129780" cy="1143000"/>
            </a:xfrm>
            <a:custGeom>
              <a:avLst/>
              <a:gdLst/>
              <a:ahLst/>
              <a:cxnLst/>
              <a:rect l="l" t="t" r="r" b="b"/>
              <a:pathLst>
                <a:path w="7129780" h="1143000">
                  <a:moveTo>
                    <a:pt x="7129271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7129271" y="1143000"/>
                  </a:lnTo>
                  <a:lnTo>
                    <a:pt x="7129271" y="0"/>
                  </a:lnTo>
                  <a:close/>
                </a:path>
              </a:pathLst>
            </a:custGeom>
            <a:solidFill>
              <a:srgbClr val="FFFFFF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64410" y="274701"/>
              <a:ext cx="7129780" cy="1143000"/>
            </a:xfrm>
            <a:custGeom>
              <a:avLst/>
              <a:gdLst/>
              <a:ahLst/>
              <a:cxnLst/>
              <a:rect l="l" t="t" r="r" b="b"/>
              <a:pathLst>
                <a:path w="7129780" h="1143000">
                  <a:moveTo>
                    <a:pt x="0" y="1143000"/>
                  </a:moveTo>
                  <a:lnTo>
                    <a:pt x="7129271" y="1143000"/>
                  </a:lnTo>
                  <a:lnTo>
                    <a:pt x="7129271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15996" y="334530"/>
              <a:ext cx="4657344" cy="122375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47465" y="479298"/>
            <a:ext cx="396176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i="1" dirty="0">
                <a:latin typeface="Times New Roman"/>
                <a:cs typeface="Times New Roman"/>
              </a:rPr>
              <a:t>Предметы</a:t>
            </a:r>
            <a:r>
              <a:rPr sz="4400" i="1" spc="-215" dirty="0">
                <a:latin typeface="Times New Roman"/>
                <a:cs typeface="Times New Roman"/>
              </a:rPr>
              <a:t> </a:t>
            </a:r>
            <a:r>
              <a:rPr sz="4400" i="1" spc="-25" dirty="0">
                <a:latin typeface="Times New Roman"/>
                <a:cs typeface="Times New Roman"/>
              </a:rPr>
              <a:t>ОГЭ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84220" y="1276858"/>
            <a:ext cx="3037205" cy="4719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</a:tabLst>
            </a:pPr>
            <a:r>
              <a:rPr sz="2800" dirty="0">
                <a:latin typeface="Times New Roman"/>
                <a:cs typeface="Times New Roman"/>
              </a:rPr>
              <a:t>Русский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язык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800" spc="-10" dirty="0">
                <a:latin typeface="Times New Roman"/>
                <a:cs typeface="Times New Roman"/>
              </a:rPr>
              <a:t>Математика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800" spc="-10" dirty="0">
                <a:latin typeface="Times New Roman"/>
                <a:cs typeface="Times New Roman"/>
              </a:rPr>
              <a:t>Физика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800" spc="-10" dirty="0">
                <a:latin typeface="Times New Roman"/>
                <a:cs typeface="Times New Roman"/>
              </a:rPr>
              <a:t>Химия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800" spc="-10" dirty="0">
                <a:latin typeface="Times New Roman"/>
                <a:cs typeface="Times New Roman"/>
              </a:rPr>
              <a:t>Биология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800" spc="-10" dirty="0">
                <a:latin typeface="Times New Roman"/>
                <a:cs typeface="Times New Roman"/>
              </a:rPr>
              <a:t>География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800" spc="-10" dirty="0">
                <a:latin typeface="Times New Roman"/>
                <a:cs typeface="Times New Roman"/>
              </a:rPr>
              <a:t>История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</a:tabLst>
            </a:pPr>
            <a:r>
              <a:rPr sz="2800" spc="-10" dirty="0">
                <a:latin typeface="Times New Roman"/>
                <a:cs typeface="Times New Roman"/>
              </a:rPr>
              <a:t>Информатика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800" dirty="0">
                <a:latin typeface="Times New Roman"/>
                <a:cs typeface="Times New Roman"/>
              </a:rPr>
              <a:t>Английский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язык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800" spc="-10" dirty="0">
                <a:latin typeface="Times New Roman"/>
                <a:cs typeface="Times New Roman"/>
              </a:rPr>
              <a:t>Литература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800" spc="-10" dirty="0">
                <a:latin typeface="Times New Roman"/>
                <a:cs typeface="Times New Roman"/>
              </a:rPr>
              <a:t>Обществознание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2133600"/>
            <a:ext cx="2595372" cy="26639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631" y="-4952"/>
            <a:ext cx="9040495" cy="6868159"/>
            <a:chOff x="103631" y="-4952"/>
            <a:chExt cx="9040495" cy="6868159"/>
          </a:xfrm>
        </p:grpSpPr>
        <p:sp>
          <p:nvSpPr>
            <p:cNvPr id="3" name="object 3"/>
            <p:cNvSpPr/>
            <p:nvPr/>
          </p:nvSpPr>
          <p:spPr>
            <a:xfrm>
              <a:off x="1764411" y="274701"/>
              <a:ext cx="7129780" cy="1143000"/>
            </a:xfrm>
            <a:custGeom>
              <a:avLst/>
              <a:gdLst/>
              <a:ahLst/>
              <a:cxnLst/>
              <a:rect l="l" t="t" r="r" b="b"/>
              <a:pathLst>
                <a:path w="7129780" h="1143000">
                  <a:moveTo>
                    <a:pt x="7129271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7129271" y="1143000"/>
                  </a:lnTo>
                  <a:lnTo>
                    <a:pt x="7129271" y="0"/>
                  </a:lnTo>
                  <a:close/>
                </a:path>
              </a:pathLst>
            </a:custGeom>
            <a:solidFill>
              <a:srgbClr val="FFFFFF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64411" y="274701"/>
              <a:ext cx="7129780" cy="1143000"/>
            </a:xfrm>
            <a:custGeom>
              <a:avLst/>
              <a:gdLst/>
              <a:ahLst/>
              <a:cxnLst/>
              <a:rect l="l" t="t" r="r" b="b"/>
              <a:pathLst>
                <a:path w="7129780" h="1143000">
                  <a:moveTo>
                    <a:pt x="0" y="1143000"/>
                  </a:moveTo>
                  <a:lnTo>
                    <a:pt x="7129271" y="1143000"/>
                  </a:lnTo>
                  <a:lnTo>
                    <a:pt x="7129271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631" y="86867"/>
              <a:ext cx="9040368" cy="67711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6977" y="-4952"/>
            <a:ext cx="7936230" cy="6868159"/>
            <a:chOff x="966977" y="-4952"/>
            <a:chExt cx="7936230" cy="6868159"/>
          </a:xfrm>
        </p:grpSpPr>
        <p:sp>
          <p:nvSpPr>
            <p:cNvPr id="3" name="object 3"/>
            <p:cNvSpPr/>
            <p:nvPr/>
          </p:nvSpPr>
          <p:spPr>
            <a:xfrm>
              <a:off x="1764411" y="274701"/>
              <a:ext cx="7129780" cy="1143000"/>
            </a:xfrm>
            <a:custGeom>
              <a:avLst/>
              <a:gdLst/>
              <a:ahLst/>
              <a:cxnLst/>
              <a:rect l="l" t="t" r="r" b="b"/>
              <a:pathLst>
                <a:path w="7129780" h="1143000">
                  <a:moveTo>
                    <a:pt x="7129271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7129271" y="1143000"/>
                  </a:lnTo>
                  <a:lnTo>
                    <a:pt x="7129271" y="0"/>
                  </a:lnTo>
                  <a:close/>
                </a:path>
              </a:pathLst>
            </a:custGeom>
            <a:solidFill>
              <a:srgbClr val="FFFFFF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64411" y="274701"/>
              <a:ext cx="7129780" cy="1143000"/>
            </a:xfrm>
            <a:custGeom>
              <a:avLst/>
              <a:gdLst/>
              <a:ahLst/>
              <a:cxnLst/>
              <a:rect l="l" t="t" r="r" b="b"/>
              <a:pathLst>
                <a:path w="7129780" h="1143000">
                  <a:moveTo>
                    <a:pt x="0" y="1143000"/>
                  </a:moveTo>
                  <a:lnTo>
                    <a:pt x="7129271" y="1143000"/>
                  </a:lnTo>
                  <a:lnTo>
                    <a:pt x="7129271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6984" rIns="0" bIns="0" rtlCol="0">
            <a:spAutoFit/>
          </a:bodyPr>
          <a:lstStyle/>
          <a:p>
            <a:pPr marL="3607435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ГИА</a:t>
            </a:r>
            <a:r>
              <a:rPr sz="5400" spc="-75" dirty="0"/>
              <a:t> </a:t>
            </a:r>
            <a:r>
              <a:rPr sz="5400" dirty="0"/>
              <a:t>-</a:t>
            </a:r>
            <a:r>
              <a:rPr sz="5400" spc="-70" dirty="0"/>
              <a:t> </a:t>
            </a:r>
            <a:r>
              <a:rPr sz="5400" spc="-50" dirty="0"/>
              <a:t>9</a:t>
            </a:r>
            <a:endParaRPr sz="5400"/>
          </a:p>
        </p:txBody>
      </p:sp>
      <p:sp>
        <p:nvSpPr>
          <p:cNvPr id="6" name="object 6"/>
          <p:cNvSpPr txBox="1"/>
          <p:nvPr/>
        </p:nvSpPr>
        <p:spPr>
          <a:xfrm>
            <a:off x="1410716" y="1524042"/>
            <a:ext cx="7342505" cy="411861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50"/>
              </a:spcBef>
              <a:buFont typeface="Times New Roman"/>
              <a:buChar char="•"/>
              <a:tabLst>
                <a:tab pos="354965" algn="l"/>
              </a:tabLst>
            </a:pPr>
            <a:r>
              <a:rPr sz="3200" b="1" dirty="0">
                <a:solidFill>
                  <a:srgbClr val="663300"/>
                </a:solidFill>
                <a:latin typeface="Times New Roman"/>
                <a:cs typeface="Times New Roman"/>
              </a:rPr>
              <a:t>Единое</a:t>
            </a:r>
            <a:r>
              <a:rPr sz="3200" b="1" spc="-7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200" b="1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2"/>
              </a:rPr>
              <a:t>расписание</a:t>
            </a:r>
            <a:endParaRPr sz="3200">
              <a:latin typeface="Times New Roman"/>
              <a:cs typeface="Times New Roman"/>
            </a:endParaRPr>
          </a:p>
          <a:p>
            <a:pPr marL="355600" marR="850900" indent="-342900">
              <a:lnSpc>
                <a:spcPct val="100000"/>
              </a:lnSpc>
              <a:spcBef>
                <a:spcPts val="850"/>
              </a:spcBef>
              <a:buFont typeface="Times New Roman"/>
              <a:buChar char="•"/>
              <a:tabLst>
                <a:tab pos="355600" algn="l"/>
              </a:tabLst>
            </a:pPr>
            <a:r>
              <a:rPr sz="3600" b="1" spc="-10" dirty="0">
                <a:solidFill>
                  <a:srgbClr val="663300"/>
                </a:solidFill>
                <a:latin typeface="Times New Roman"/>
                <a:cs typeface="Times New Roman"/>
              </a:rPr>
              <a:t>Использование</a:t>
            </a:r>
            <a:r>
              <a:rPr sz="3600" b="1" spc="-11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663300"/>
                </a:solidFill>
                <a:latin typeface="Times New Roman"/>
                <a:cs typeface="Times New Roman"/>
              </a:rPr>
              <a:t>заданий стандартизированной</a:t>
            </a:r>
            <a:r>
              <a:rPr sz="3600" b="1" spc="-9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663300"/>
                </a:solidFill>
                <a:latin typeface="Times New Roman"/>
                <a:cs typeface="Times New Roman"/>
              </a:rPr>
              <a:t>формы (</a:t>
            </a:r>
            <a:r>
              <a:rPr sz="3600" b="1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3"/>
              </a:rPr>
              <a:t>КИМ</a:t>
            </a:r>
            <a:r>
              <a:rPr sz="3600" b="1" spc="-10" dirty="0">
                <a:solidFill>
                  <a:srgbClr val="663300"/>
                </a:solidFill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865"/>
              </a:spcBef>
              <a:buFont typeface="Times New Roman"/>
              <a:buChar char="•"/>
              <a:tabLst>
                <a:tab pos="355600" algn="l"/>
              </a:tabLst>
            </a:pPr>
            <a:r>
              <a:rPr sz="3600" b="1" spc="-10" dirty="0">
                <a:solidFill>
                  <a:srgbClr val="663300"/>
                </a:solidFill>
                <a:latin typeface="Times New Roman"/>
                <a:cs typeface="Times New Roman"/>
              </a:rPr>
              <a:t>Использование</a:t>
            </a:r>
            <a:r>
              <a:rPr sz="3600" b="1" spc="-11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663300"/>
                </a:solidFill>
                <a:latin typeface="Times New Roman"/>
                <a:cs typeface="Times New Roman"/>
              </a:rPr>
              <a:t>специальных </a:t>
            </a:r>
            <a:r>
              <a:rPr sz="3600" b="1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4"/>
              </a:rPr>
              <a:t>бланков</a:t>
            </a:r>
            <a:r>
              <a:rPr sz="3600" b="1" spc="-120" dirty="0">
                <a:solidFill>
                  <a:srgbClr val="009999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663300"/>
                </a:solidFill>
                <a:latin typeface="Times New Roman"/>
                <a:cs typeface="Times New Roman"/>
              </a:rPr>
              <a:t>для</a:t>
            </a:r>
            <a:r>
              <a:rPr sz="3600" b="1" spc="-114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663300"/>
                </a:solidFill>
                <a:latin typeface="Times New Roman"/>
                <a:cs typeface="Times New Roman"/>
              </a:rPr>
              <a:t>оформления</a:t>
            </a:r>
            <a:r>
              <a:rPr sz="3600" b="1" spc="-12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663300"/>
                </a:solidFill>
                <a:latin typeface="Times New Roman"/>
                <a:cs typeface="Times New Roman"/>
              </a:rPr>
              <a:t>ответов </a:t>
            </a:r>
            <a:r>
              <a:rPr sz="3600" b="1" dirty="0">
                <a:solidFill>
                  <a:srgbClr val="663300"/>
                </a:solidFill>
                <a:latin typeface="Times New Roman"/>
                <a:cs typeface="Times New Roman"/>
              </a:rPr>
              <a:t>на</a:t>
            </a:r>
            <a:r>
              <a:rPr sz="3600" b="1" spc="-4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663300"/>
                </a:solidFill>
                <a:latin typeface="Times New Roman"/>
                <a:cs typeface="Times New Roman"/>
              </a:rPr>
              <a:t>задания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6850" y="-5080"/>
            <a:ext cx="8177530" cy="6868159"/>
            <a:chOff x="966850" y="-5080"/>
            <a:chExt cx="8177530" cy="6868159"/>
          </a:xfrm>
        </p:grpSpPr>
        <p:sp>
          <p:nvSpPr>
            <p:cNvPr id="3" name="object 3"/>
            <p:cNvSpPr/>
            <p:nvPr/>
          </p:nvSpPr>
          <p:spPr>
            <a:xfrm>
              <a:off x="1764410" y="274701"/>
              <a:ext cx="7129780" cy="1143000"/>
            </a:xfrm>
            <a:custGeom>
              <a:avLst/>
              <a:gdLst/>
              <a:ahLst/>
              <a:cxnLst/>
              <a:rect l="l" t="t" r="r" b="b"/>
              <a:pathLst>
                <a:path w="7129780" h="1143000">
                  <a:moveTo>
                    <a:pt x="7129271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7129271" y="1143000"/>
                  </a:lnTo>
                  <a:lnTo>
                    <a:pt x="7129271" y="0"/>
                  </a:lnTo>
                  <a:close/>
                </a:path>
              </a:pathLst>
            </a:custGeom>
            <a:solidFill>
              <a:srgbClr val="FFFFFF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64410" y="274701"/>
              <a:ext cx="7129780" cy="1143000"/>
            </a:xfrm>
            <a:custGeom>
              <a:avLst/>
              <a:gdLst/>
              <a:ahLst/>
              <a:cxnLst/>
              <a:rect l="l" t="t" r="r" b="b"/>
              <a:pathLst>
                <a:path w="7129780" h="1143000">
                  <a:moveTo>
                    <a:pt x="0" y="1143000"/>
                  </a:moveTo>
                  <a:lnTo>
                    <a:pt x="7129271" y="1143000"/>
                  </a:lnTo>
                  <a:lnTo>
                    <a:pt x="7129271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9769" y="380250"/>
              <a:ext cx="5987796" cy="11140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00722" y="380250"/>
              <a:ext cx="826020" cy="11140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69885" y="380250"/>
              <a:ext cx="1674114" cy="111403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69998" y="511301"/>
            <a:ext cx="6544309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ОСОБЕННОСТИ</a:t>
            </a:r>
            <a:r>
              <a:rPr sz="4000" spc="-105" dirty="0"/>
              <a:t> </a:t>
            </a:r>
            <a:r>
              <a:rPr sz="4000" spc="-20" dirty="0"/>
              <a:t>ГИА-2026</a:t>
            </a:r>
            <a:endParaRPr sz="4000"/>
          </a:p>
        </p:txBody>
      </p:sp>
      <p:sp>
        <p:nvSpPr>
          <p:cNvPr id="9" name="object 9"/>
          <p:cNvSpPr/>
          <p:nvPr/>
        </p:nvSpPr>
        <p:spPr>
          <a:xfrm>
            <a:off x="1547622" y="1412747"/>
            <a:ext cx="7139305" cy="4714240"/>
          </a:xfrm>
          <a:custGeom>
            <a:avLst/>
            <a:gdLst/>
            <a:ahLst/>
            <a:cxnLst/>
            <a:rect l="l" t="t" r="r" b="b"/>
            <a:pathLst>
              <a:path w="7139305" h="4714240">
                <a:moveTo>
                  <a:pt x="7139178" y="0"/>
                </a:moveTo>
                <a:lnTo>
                  <a:pt x="0" y="0"/>
                </a:lnTo>
                <a:lnTo>
                  <a:pt x="0" y="4713732"/>
                </a:lnTo>
                <a:lnTo>
                  <a:pt x="7139178" y="4713732"/>
                </a:lnTo>
                <a:lnTo>
                  <a:pt x="7139178" y="0"/>
                </a:lnTo>
                <a:close/>
              </a:path>
            </a:pathLst>
          </a:custGeom>
          <a:solidFill>
            <a:srgbClr val="FFFFFF">
              <a:alpha val="7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26616" y="1362202"/>
            <a:ext cx="6981825" cy="55124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31470" marR="5080" indent="-319405" algn="just">
              <a:lnSpc>
                <a:spcPct val="80000"/>
              </a:lnSpc>
              <a:spcBef>
                <a:spcPts val="675"/>
              </a:spcBef>
              <a:buFont typeface="Wingdings"/>
              <a:buChar char=""/>
              <a:tabLst>
                <a:tab pos="331470" algn="l"/>
              </a:tabLst>
            </a:pPr>
            <a:r>
              <a:rPr sz="2400" dirty="0">
                <a:latin typeface="Times New Roman"/>
                <a:cs typeface="Times New Roman"/>
              </a:rPr>
              <a:t>Расписание</a:t>
            </a:r>
            <a:r>
              <a:rPr sz="2400" spc="484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проведения</a:t>
            </a:r>
            <a:r>
              <a:rPr sz="2400" spc="49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49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продолжительности </a:t>
            </a:r>
            <a:r>
              <a:rPr sz="2400" dirty="0">
                <a:latin typeface="Times New Roman"/>
                <a:cs typeface="Times New Roman"/>
              </a:rPr>
              <a:t>экзаменов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утверждается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Федеральной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службой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по </a:t>
            </a:r>
            <a:r>
              <a:rPr sz="2400" dirty="0">
                <a:latin typeface="Times New Roman"/>
                <a:cs typeface="Times New Roman"/>
              </a:rPr>
              <a:t>надзору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сфере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образования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науки.</a:t>
            </a:r>
            <a:endParaRPr sz="2400">
              <a:latin typeface="Times New Roman"/>
              <a:cs typeface="Times New Roman"/>
            </a:endParaRPr>
          </a:p>
          <a:p>
            <a:pPr marL="331470" marR="5080" indent="-319405" algn="just">
              <a:lnSpc>
                <a:spcPct val="80000"/>
              </a:lnSpc>
              <a:spcBef>
                <a:spcPts val="575"/>
              </a:spcBef>
              <a:buFont typeface="Wingdings"/>
              <a:buChar char=""/>
              <a:tabLst>
                <a:tab pos="331470" algn="l"/>
              </a:tabLst>
            </a:pPr>
            <a:r>
              <a:rPr sz="2400" dirty="0">
                <a:latin typeface="Times New Roman"/>
                <a:cs typeface="Times New Roman"/>
              </a:rPr>
              <a:t>Дополнительные</a:t>
            </a:r>
            <a:r>
              <a:rPr sz="2400" spc="245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сроки</a:t>
            </a:r>
            <a:r>
              <a:rPr sz="2400" spc="250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250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сдачи</a:t>
            </a:r>
            <a:r>
              <a:rPr sz="2400" spc="254" dirty="0">
                <a:latin typeface="Times New Roman"/>
                <a:cs typeface="Times New Roman"/>
              </a:rPr>
              <a:t>   </a:t>
            </a:r>
            <a:r>
              <a:rPr sz="2400" spc="-10" dirty="0">
                <a:latin typeface="Times New Roman"/>
                <a:cs typeface="Times New Roman"/>
              </a:rPr>
              <a:t>экзамена </a:t>
            </a:r>
            <a:r>
              <a:rPr sz="2400" dirty="0">
                <a:latin typeface="Times New Roman"/>
                <a:cs typeface="Times New Roman"/>
              </a:rPr>
              <a:t>участниками</a:t>
            </a:r>
            <a:r>
              <a:rPr sz="2400" spc="70" dirty="0">
                <a:latin typeface="Times New Roman"/>
                <a:cs typeface="Times New Roman"/>
              </a:rPr>
              <a:t>  </a:t>
            </a:r>
            <a:r>
              <a:rPr sz="2400" spc="-25" dirty="0">
                <a:latin typeface="Times New Roman"/>
                <a:cs typeface="Times New Roman"/>
              </a:rPr>
              <a:t>ГИА-</a:t>
            </a:r>
            <a:r>
              <a:rPr sz="2400" dirty="0">
                <a:latin typeface="Times New Roman"/>
                <a:cs typeface="Times New Roman"/>
              </a:rPr>
              <a:t>9,</a:t>
            </a:r>
            <a:r>
              <a:rPr sz="2400" spc="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пропустившими</a:t>
            </a:r>
            <a:r>
              <a:rPr sz="2400" spc="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экзамен</a:t>
            </a:r>
            <a:r>
              <a:rPr sz="2400" spc="75" dirty="0">
                <a:latin typeface="Times New Roman"/>
                <a:cs typeface="Times New Roman"/>
              </a:rPr>
              <a:t>  </a:t>
            </a:r>
            <a:r>
              <a:rPr sz="2400" spc="-50" dirty="0">
                <a:latin typeface="Times New Roman"/>
                <a:cs typeface="Times New Roman"/>
              </a:rPr>
              <a:t>в </a:t>
            </a:r>
            <a:r>
              <a:rPr sz="2400" dirty="0">
                <a:latin typeface="Times New Roman"/>
                <a:cs typeface="Times New Roman"/>
              </a:rPr>
              <a:t>основные</a:t>
            </a:r>
            <a:r>
              <a:rPr sz="2400" spc="2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сроки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уважительным</a:t>
            </a:r>
            <a:r>
              <a:rPr sz="2400" spc="3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причинам</a:t>
            </a:r>
            <a:r>
              <a:rPr sz="2400" spc="3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или </a:t>
            </a:r>
            <a:r>
              <a:rPr sz="2400" spc="-10" dirty="0">
                <a:latin typeface="Times New Roman"/>
                <a:cs typeface="Times New Roman"/>
              </a:rPr>
              <a:t>подавшими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апелляцию</a:t>
            </a:r>
            <a:endParaRPr sz="2400">
              <a:latin typeface="Times New Roman"/>
              <a:cs typeface="Times New Roman"/>
            </a:endParaRPr>
          </a:p>
          <a:p>
            <a:pPr marL="331470" marR="5715" indent="-319405" algn="just">
              <a:lnSpc>
                <a:spcPct val="80000"/>
              </a:lnSpc>
              <a:spcBef>
                <a:spcPts val="575"/>
              </a:spcBef>
              <a:buFont typeface="Wingdings"/>
              <a:buChar char=""/>
              <a:tabLst>
                <a:tab pos="331470" algn="l"/>
              </a:tabLst>
            </a:pPr>
            <a:r>
              <a:rPr sz="2400" dirty="0">
                <a:latin typeface="Times New Roman"/>
                <a:cs typeface="Times New Roman"/>
              </a:rPr>
              <a:t>Экзамены</a:t>
            </a:r>
            <a:r>
              <a:rPr sz="2400" spc="114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начинаются</a:t>
            </a:r>
            <a:r>
              <a:rPr sz="2400" spc="12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по</a:t>
            </a:r>
            <a:r>
              <a:rPr sz="2400" spc="13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местному</a:t>
            </a:r>
            <a:r>
              <a:rPr sz="2400" spc="13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времени</a:t>
            </a:r>
            <a:r>
              <a:rPr sz="2400" spc="130" dirty="0">
                <a:latin typeface="Times New Roman"/>
                <a:cs typeface="Times New Roman"/>
              </a:rPr>
              <a:t>  </a:t>
            </a:r>
            <a:r>
              <a:rPr sz="2400" spc="-50" dirty="0">
                <a:latin typeface="Times New Roman"/>
                <a:cs typeface="Times New Roman"/>
              </a:rPr>
              <a:t>в </a:t>
            </a:r>
            <a:r>
              <a:rPr sz="2400" spc="-10" dirty="0">
                <a:latin typeface="Times New Roman"/>
                <a:cs typeface="Times New Roman"/>
              </a:rPr>
              <a:t>10.00</a:t>
            </a:r>
            <a:endParaRPr sz="2400">
              <a:latin typeface="Times New Roman"/>
              <a:cs typeface="Times New Roman"/>
            </a:endParaRPr>
          </a:p>
          <a:p>
            <a:pPr marL="331470" marR="5080" indent="-319405" algn="just">
              <a:lnSpc>
                <a:spcPct val="80000"/>
              </a:lnSpc>
              <a:spcBef>
                <a:spcPts val="580"/>
              </a:spcBef>
              <a:buFont typeface="Wingdings"/>
              <a:buChar char=""/>
              <a:tabLst>
                <a:tab pos="331470" algn="l"/>
              </a:tabLst>
            </a:pP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1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подготовительные</a:t>
            </a:r>
            <a:r>
              <a:rPr sz="2400" spc="114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мероприятия</a:t>
            </a:r>
            <a:r>
              <a:rPr sz="2400" spc="110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(проведение </a:t>
            </a:r>
            <a:r>
              <a:rPr sz="2400" dirty="0">
                <a:latin typeface="Times New Roman"/>
                <a:cs typeface="Times New Roman"/>
              </a:rPr>
              <a:t>инструктажа,</a:t>
            </a:r>
            <a:r>
              <a:rPr sz="2400" spc="3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заполнение</a:t>
            </a:r>
            <a:r>
              <a:rPr sz="2400" spc="35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области</a:t>
            </a:r>
            <a:r>
              <a:rPr sz="2400" spc="350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регистрации </a:t>
            </a:r>
            <a:r>
              <a:rPr sz="2400" dirty="0">
                <a:latin typeface="Times New Roman"/>
                <a:cs typeface="Times New Roman"/>
              </a:rPr>
              <a:t>бланков</a:t>
            </a:r>
            <a:r>
              <a:rPr sz="2400" spc="6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7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др.)</a:t>
            </a:r>
            <a:r>
              <a:rPr sz="2400" spc="6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выделяется</a:t>
            </a:r>
            <a:r>
              <a:rPr sz="2400" spc="6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время</a:t>
            </a:r>
            <a:r>
              <a:rPr sz="2400" spc="6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до</a:t>
            </a:r>
            <a:r>
              <a:rPr sz="2400" spc="6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30</a:t>
            </a:r>
            <a:r>
              <a:rPr sz="2400" spc="6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минут, </a:t>
            </a:r>
            <a:r>
              <a:rPr sz="2400" dirty="0">
                <a:latin typeface="Times New Roman"/>
                <a:cs typeface="Times New Roman"/>
              </a:rPr>
              <a:t>которое</a:t>
            </a:r>
            <a:r>
              <a:rPr sz="2400" spc="4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не</a:t>
            </a:r>
            <a:r>
              <a:rPr sz="2400" spc="4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включается</a:t>
            </a:r>
            <a:r>
              <a:rPr sz="2400" spc="44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44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продолжительность </a:t>
            </a:r>
            <a:r>
              <a:rPr sz="2400" dirty="0">
                <a:latin typeface="Times New Roman"/>
                <a:cs typeface="Times New Roman"/>
              </a:rPr>
              <a:t>выполнения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экзаменационной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работы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400">
              <a:latin typeface="Times New Roman"/>
              <a:cs typeface="Times New Roman"/>
            </a:endParaRPr>
          </a:p>
          <a:p>
            <a:pPr marL="2332990" marR="1183640" indent="-1218565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Основные</a:t>
            </a:r>
            <a:r>
              <a:rPr sz="2400" b="1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сроки</a:t>
            </a:r>
            <a:r>
              <a:rPr sz="24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проведения</a:t>
            </a:r>
            <a:r>
              <a:rPr sz="24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ОГЭ 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май-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июль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2025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г.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957</Words>
  <Application>Microsoft Office PowerPoint</Application>
  <PresentationFormat>Экран (4:3)</PresentationFormat>
  <Paragraphs>169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Office Theme</vt:lpstr>
      <vt:lpstr>РОДИТЕЛЬСКОЕ СОБРАНИЕ</vt:lpstr>
      <vt:lpstr>Презентация PowerPoint</vt:lpstr>
      <vt:lpstr>Презентация PowerPoint</vt:lpstr>
      <vt:lpstr>ГИА – 9 в 2026 году</vt:lpstr>
      <vt:lpstr>Презентация PowerPoint</vt:lpstr>
      <vt:lpstr>Предметы ОГЭ</vt:lpstr>
      <vt:lpstr>Презентация PowerPoint</vt:lpstr>
      <vt:lpstr>ГИА - 9</vt:lpstr>
      <vt:lpstr>ОСОБЕННОСТИ ГИА-2026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МИНИМАЛЬНОЕ КОЛИЧЕСТВО БАЛЛОВ</vt:lpstr>
      <vt:lpstr>НЕУДОВЛЕТВОРИТЕЛЬНЫЙ РЕЗУЛЬТАТ</vt:lpstr>
      <vt:lpstr>НЕУДОВЛЕТВОРИТЕЛЬНЫЙ РЕЗУЛЬТАТ</vt:lpstr>
      <vt:lpstr>Продолжительность ОГЭ в 2026 году</vt:lpstr>
      <vt:lpstr>ЧТО МОЖНО ВЗЯТЬ С СОБОЙ НА ЭКЗАМЕН</vt:lpstr>
      <vt:lpstr>РАЗРЕШЕННЫЕ ПРЕДМЕТЫ НА ЭКЗАМЕНАХ</vt:lpstr>
      <vt:lpstr>РАЗРЕШЕННЫЕ ПРЕДМЕТЫ НА ЭКЗАМЕНАХ</vt:lpstr>
      <vt:lpstr>РАЗРЕШЕННЫЕ ПРЕДМЕТЫ НА ЭКЗАМЕНАХ</vt:lpstr>
      <vt:lpstr>РАЗРЕШЕННЫЕ ПРЕДМЕТЫ НА ЭКЗАМЕНАХ</vt:lpstr>
      <vt:lpstr>Презентация PowerPoint</vt:lpstr>
      <vt:lpstr>Презентация PowerPoint</vt:lpstr>
      <vt:lpstr>ВО ВРЕМЯ ЭКЗАМЕНОВ ЗАПРЕЩАЮТСЯ:</vt:lpstr>
      <vt:lpstr>УДАЛЕНИЕ С ЭКЗАМЕНА</vt:lpstr>
      <vt:lpstr>Презентация PowerPoint</vt:lpstr>
      <vt:lpstr>Презентация PowerPoint</vt:lpstr>
      <vt:lpstr>Презентация PowerPoint</vt:lpstr>
      <vt:lpstr>Результаты рассмотрения апелляции</vt:lpstr>
      <vt:lpstr>Презентация PowerPoint</vt:lpstr>
      <vt:lpstr>До повторной сдачи ГИА-9 в текущем году не допускаются</vt:lpstr>
      <vt:lpstr>Проведение ГИА -9</vt:lpstr>
      <vt:lpstr>ОБЩЕСТВЕННОЕ НАБЛЮДЕНИЕ НА ГИА-9</vt:lpstr>
      <vt:lpstr>ПОДГОТОВКА К ОГЭ</vt:lpstr>
      <vt:lpstr>РОСОБРНАДЗОР ПРЕДУПРЕЖДАЕТ</vt:lpstr>
      <vt:lpstr>Информационная поддержка участников ГИА-9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Завуч</dc:creator>
  <cp:lastModifiedBy>218EV</cp:lastModifiedBy>
  <cp:revision>2</cp:revision>
  <dcterms:created xsi:type="dcterms:W3CDTF">2025-12-12T08:17:27Z</dcterms:created>
  <dcterms:modified xsi:type="dcterms:W3CDTF">2026-02-06T08:25:14Z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2025-11-12T00:00:00Z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2025-12-12T00:00:00Z</vt:filetime>
  </property>
  <property fmtid="{D5CDD505-2E9C-101B-9397-08002B2CF9AE}" pid="5" name="Producer">
    <vt:lpwstr>Microsoft® PowerPoint® 2016</vt:lpwstr>
  </property>
</Properties>
</file>